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2"/>
  </p:notesMasterIdLst>
  <p:sldIdLst>
    <p:sldId id="261" r:id="rId6"/>
    <p:sldId id="271" r:id="rId7"/>
    <p:sldId id="273" r:id="rId8"/>
    <p:sldId id="272" r:id="rId9"/>
    <p:sldId id="274" r:id="rId10"/>
    <p:sldId id="27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C6CBD1"/>
    <a:srgbClr val="FBB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10ADDC-AF94-46A7-941F-FB30C0CF0D67}" v="158" dt="2025-09-29T19:54:51.707"/>
    <p1510:client id="{0DDBB88C-0B2F-49F6-8FEE-54DAFB8AB598}" v="13" dt="2025-09-29T14:22:39.621"/>
    <p1510:client id="{51BE0B68-D474-6735-C154-D7C6C047C733}" v="34" dt="2025-09-29T15:12:10.415"/>
    <p1510:client id="{5C8A14B0-7C19-4128-5D97-2EA8A175474B}" v="104" dt="2025-09-29T19:55:36.288"/>
    <p1510:client id="{7BF5F09F-366E-B0D1-9F62-3431E0A1072C}" v="59" dt="2025-09-29T19:55:28.978"/>
    <p1510:client id="{8DCE88FC-3442-DABE-772F-FA3127BC14E0}" v="28" dt="2025-09-29T19:17:46.877"/>
    <p1510:client id="{A414BA54-3D41-E104-A863-A580ED81AECB}" v="68" dt="2025-09-29T18:31:52.149"/>
    <p1510:client id="{BF0B50F3-69A1-0007-C657-339A5CDD167F}" v="21" dt="2025-09-29T19:39:22.865"/>
    <p1510:client id="{C0C706EF-8534-0235-4D37-C6D0CB063371}" v="802" dt="2025-09-29T17:48:36.404"/>
    <p1510:client id="{C9AD2D47-7258-A673-9196-8742E3D6E258}" v="92" dt="2025-09-29T16:08:40.327"/>
    <p1510:client id="{CE5799AD-81BF-E8E4-C505-C2F77138F64C}" v="1460" dt="2025-09-29T18:24:33.790"/>
    <p1510:client id="{DCC0B8BE-57E2-BC0A-3F92-87BAA70D174D}" v="1044" dt="2025-09-29T18:53:47.696"/>
    <p1510:client id="{EB99CE56-CD78-A0F6-0261-C36C8D582E0C}" v="446" dt="2025-09-29T19:28:44.3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han Mukherjee" userId="" providerId="AD" clId="Web-{BF0B50F3-69A1-0007-C657-339A5CDD167F}"/>
    <pc:docChg chg="addSld delSld modSld">
      <pc:chgData name="Eshan Mukherjee" userId="" providerId="AD" clId="Web-{BF0B50F3-69A1-0007-C657-339A5CDD167F}" dt="2025-09-29T19:41:02.070" v="24" actId="20577"/>
      <pc:docMkLst>
        <pc:docMk/>
      </pc:docMkLst>
      <pc:sldChg chg="modSp">
        <pc:chgData name="Eshan Mukherjee" userId="" providerId="AD" clId="Web-{BF0B50F3-69A1-0007-C657-339A5CDD167F}" dt="2025-09-29T19:41:02.070" v="24" actId="20577"/>
        <pc:sldMkLst>
          <pc:docMk/>
          <pc:sldMk cId="3561129476" sldId="275"/>
        </pc:sldMkLst>
        <pc:graphicFrameChg chg="modGraphic">
          <ac:chgData name="Eshan Mukherjee" userId="" providerId="AD" clId="Web-{BF0B50F3-69A1-0007-C657-339A5CDD167F}" dt="2025-09-29T19:41:02.070" v="24" actId="20577"/>
          <ac:graphicFrameMkLst>
            <pc:docMk/>
            <pc:sldMk cId="3561129476" sldId="275"/>
            <ac:graphicFrameMk id="14" creationId="{7B5A0302-E5F9-2689-613F-FD6CDDF60392}"/>
          </ac:graphicFrameMkLst>
        </pc:graphicFrameChg>
      </pc:sldChg>
      <pc:sldChg chg="del">
        <pc:chgData name="Eshan Mukherjee" userId="" providerId="AD" clId="Web-{BF0B50F3-69A1-0007-C657-339A5CDD167F}" dt="2025-09-29T19:39:22.865" v="17"/>
        <pc:sldMkLst>
          <pc:docMk/>
          <pc:sldMk cId="728090404" sldId="279"/>
        </pc:sldMkLst>
      </pc:sldChg>
      <pc:sldChg chg="modSp new del">
        <pc:chgData name="Eshan Mukherjee" userId="" providerId="AD" clId="Web-{BF0B50F3-69A1-0007-C657-339A5CDD167F}" dt="2025-09-29T19:39:21.927" v="16"/>
        <pc:sldMkLst>
          <pc:docMk/>
          <pc:sldMk cId="1429728348" sldId="280"/>
        </pc:sldMkLst>
        <pc:spChg chg="mod">
          <ac:chgData name="Eshan Mukherjee" userId="" providerId="AD" clId="Web-{BF0B50F3-69A1-0007-C657-339A5CDD167F}" dt="2025-09-29T19:39:10.974" v="6" actId="20577"/>
          <ac:spMkLst>
            <pc:docMk/>
            <pc:sldMk cId="1429728348" sldId="280"/>
            <ac:spMk id="2" creationId="{037D2AC9-4E02-5889-AB7A-87CA26A9F808}"/>
          </ac:spMkLst>
        </pc:spChg>
        <pc:spChg chg="mod">
          <ac:chgData name="Eshan Mukherjee" userId="" providerId="AD" clId="Web-{BF0B50F3-69A1-0007-C657-339A5CDD167F}" dt="2025-09-29T19:39:17.490" v="15" actId="20577"/>
          <ac:spMkLst>
            <pc:docMk/>
            <pc:sldMk cId="1429728348" sldId="280"/>
            <ac:spMk id="3" creationId="{8625BD2D-8407-F624-9E49-26D2DA1765DF}"/>
          </ac:spMkLst>
        </pc:spChg>
        <pc:spChg chg="mod">
          <ac:chgData name="Eshan Mukherjee" userId="" providerId="AD" clId="Web-{BF0B50F3-69A1-0007-C657-339A5CDD167F}" dt="2025-09-29T19:39:13.630" v="10" actId="20577"/>
          <ac:spMkLst>
            <pc:docMk/>
            <pc:sldMk cId="1429728348" sldId="280"/>
            <ac:spMk id="4" creationId="{E27012FD-EA2A-4458-664E-4242E46389D1}"/>
          </ac:spMkLst>
        </pc:spChg>
      </pc:sldChg>
      <pc:sldChg chg="new del">
        <pc:chgData name="Eshan Mukherjee" userId="" providerId="AD" clId="Web-{BF0B50F3-69A1-0007-C657-339A5CDD167F}" dt="2025-09-29T19:38:19.723" v="1"/>
        <pc:sldMkLst>
          <pc:docMk/>
          <pc:sldMk cId="1553187256" sldId="280"/>
        </pc:sldMkLst>
      </pc:sldChg>
    </pc:docChg>
  </pc:docChgLst>
  <pc:docChgLst>
    <pc:chgData name="Eshan Mukherjee" userId="S::emukhe4@emory.edu::fb9c9b99-b0b5-45be-ab65-1072dbc4fbff" providerId="AD" clId="Web-{C9AD2D47-7258-A673-9196-8742E3D6E258}"/>
    <pc:docChg chg="addSld delSld modSld sldOrd">
      <pc:chgData name="Eshan Mukherjee" userId="S::emukhe4@emory.edu::fb9c9b99-b0b5-45be-ab65-1072dbc4fbff" providerId="AD" clId="Web-{C9AD2D47-7258-A673-9196-8742E3D6E258}" dt="2025-09-29T16:08:40.327" v="92"/>
      <pc:docMkLst>
        <pc:docMk/>
      </pc:docMkLst>
      <pc:sldChg chg="del">
        <pc:chgData name="Eshan Mukherjee" userId="S::emukhe4@emory.edu::fb9c9b99-b0b5-45be-ab65-1072dbc4fbff" providerId="AD" clId="Web-{C9AD2D47-7258-A673-9196-8742E3D6E258}" dt="2025-09-29T15:51:11.167" v="19"/>
        <pc:sldMkLst>
          <pc:docMk/>
          <pc:sldMk cId="36121451" sldId="256"/>
        </pc:sldMkLst>
      </pc:sldChg>
      <pc:sldChg chg="del">
        <pc:chgData name="Eshan Mukherjee" userId="S::emukhe4@emory.edu::fb9c9b99-b0b5-45be-ab65-1072dbc4fbff" providerId="AD" clId="Web-{C9AD2D47-7258-A673-9196-8742E3D6E258}" dt="2025-09-29T16:01:09.295" v="50"/>
        <pc:sldMkLst>
          <pc:docMk/>
          <pc:sldMk cId="1319425097" sldId="257"/>
        </pc:sldMkLst>
      </pc:sldChg>
      <pc:sldChg chg="modSp">
        <pc:chgData name="Eshan Mukherjee" userId="S::emukhe4@emory.edu::fb9c9b99-b0b5-45be-ab65-1072dbc4fbff" providerId="AD" clId="Web-{C9AD2D47-7258-A673-9196-8742E3D6E258}" dt="2025-09-29T16:01:21.920" v="53" actId="20577"/>
        <pc:sldMkLst>
          <pc:docMk/>
          <pc:sldMk cId="3228004686" sldId="263"/>
        </pc:sldMkLst>
        <pc:spChg chg="mod">
          <ac:chgData name="Eshan Mukherjee" userId="S::emukhe4@emory.edu::fb9c9b99-b0b5-45be-ab65-1072dbc4fbff" providerId="AD" clId="Web-{C9AD2D47-7258-A673-9196-8742E3D6E258}" dt="2025-09-29T16:01:21.920" v="53" actId="20577"/>
          <ac:spMkLst>
            <pc:docMk/>
            <pc:sldMk cId="3228004686" sldId="263"/>
            <ac:spMk id="12" creationId="{B75BF2DD-EE07-D34F-BF26-CAFD99D3CDA0}"/>
          </ac:spMkLst>
        </pc:spChg>
      </pc:sldChg>
      <pc:sldChg chg="del">
        <pc:chgData name="Eshan Mukherjee" userId="S::emukhe4@emory.edu::fb9c9b99-b0b5-45be-ab65-1072dbc4fbff" providerId="AD" clId="Web-{C9AD2D47-7258-A673-9196-8742E3D6E258}" dt="2025-09-29T16:01:10.483" v="51"/>
        <pc:sldMkLst>
          <pc:docMk/>
          <pc:sldMk cId="3688723610" sldId="267"/>
        </pc:sldMkLst>
      </pc:sldChg>
      <pc:sldChg chg="modSp ord">
        <pc:chgData name="Eshan Mukherjee" userId="S::emukhe4@emory.edu::fb9c9b99-b0b5-45be-ab65-1072dbc4fbff" providerId="AD" clId="Web-{C9AD2D47-7258-A673-9196-8742E3D6E258}" dt="2025-09-29T16:08:40.327" v="92"/>
        <pc:sldMkLst>
          <pc:docMk/>
          <pc:sldMk cId="567383918" sldId="270"/>
        </pc:sldMkLst>
        <pc:picChg chg="mod">
          <ac:chgData name="Eshan Mukherjee" userId="S::emukhe4@emory.edu::fb9c9b99-b0b5-45be-ab65-1072dbc4fbff" providerId="AD" clId="Web-{C9AD2D47-7258-A673-9196-8742E3D6E258}" dt="2025-09-29T15:55:23.747" v="47" actId="1076"/>
          <ac:picMkLst>
            <pc:docMk/>
            <pc:sldMk cId="567383918" sldId="270"/>
            <ac:picMk id="4" creationId="{71742F67-136C-DDBF-3137-C1EAE188B194}"/>
          </ac:picMkLst>
        </pc:picChg>
        <pc:picChg chg="mod">
          <ac:chgData name="Eshan Mukherjee" userId="S::emukhe4@emory.edu::fb9c9b99-b0b5-45be-ab65-1072dbc4fbff" providerId="AD" clId="Web-{C9AD2D47-7258-A673-9196-8742E3D6E258}" dt="2025-09-29T15:55:28.091" v="49" actId="1076"/>
          <ac:picMkLst>
            <pc:docMk/>
            <pc:sldMk cId="567383918" sldId="270"/>
            <ac:picMk id="5" creationId="{55EF6815-1B7A-7151-60F7-102C604A9FD1}"/>
          </ac:picMkLst>
        </pc:picChg>
        <pc:picChg chg="mod">
          <ac:chgData name="Eshan Mukherjee" userId="S::emukhe4@emory.edu::fb9c9b99-b0b5-45be-ab65-1072dbc4fbff" providerId="AD" clId="Web-{C9AD2D47-7258-A673-9196-8742E3D6E258}" dt="2025-09-29T15:55:25.841" v="48" actId="1076"/>
          <ac:picMkLst>
            <pc:docMk/>
            <pc:sldMk cId="567383918" sldId="270"/>
            <ac:picMk id="6" creationId="{6ACADB09-CB5B-E901-83FC-B4682B309660}"/>
          </ac:picMkLst>
        </pc:picChg>
      </pc:sldChg>
      <pc:sldChg chg="modSp new">
        <pc:chgData name="Eshan Mukherjee" userId="S::emukhe4@emory.edu::fb9c9b99-b0b5-45be-ab65-1072dbc4fbff" providerId="AD" clId="Web-{C9AD2D47-7258-A673-9196-8742E3D6E258}" dt="2025-09-29T16:07:12.109" v="91" actId="1076"/>
        <pc:sldMkLst>
          <pc:docMk/>
          <pc:sldMk cId="3536602048" sldId="272"/>
        </pc:sldMkLst>
        <pc:spChg chg="mod">
          <ac:chgData name="Eshan Mukherjee" userId="S::emukhe4@emory.edu::fb9c9b99-b0b5-45be-ab65-1072dbc4fbff" providerId="AD" clId="Web-{C9AD2D47-7258-A673-9196-8742E3D6E258}" dt="2025-09-29T16:05:57.812" v="69" actId="20577"/>
          <ac:spMkLst>
            <pc:docMk/>
            <pc:sldMk cId="3536602048" sldId="272"/>
            <ac:spMk id="2" creationId="{0E21DECC-881D-C489-4C37-F22336A8B15F}"/>
          </ac:spMkLst>
        </pc:spChg>
        <pc:spChg chg="mod">
          <ac:chgData name="Eshan Mukherjee" userId="S::emukhe4@emory.edu::fb9c9b99-b0b5-45be-ab65-1072dbc4fbff" providerId="AD" clId="Web-{C9AD2D47-7258-A673-9196-8742E3D6E258}" dt="2025-09-29T16:07:12.109" v="91" actId="1076"/>
          <ac:spMkLst>
            <pc:docMk/>
            <pc:sldMk cId="3536602048" sldId="272"/>
            <ac:spMk id="3" creationId="{8946BFF1-141B-7EAE-00F2-190752B9495F}"/>
          </ac:spMkLst>
        </pc:spChg>
      </pc:sldChg>
      <pc:sldChg chg="modSp new">
        <pc:chgData name="Eshan Mukherjee" userId="S::emukhe4@emory.edu::fb9c9b99-b0b5-45be-ab65-1072dbc4fbff" providerId="AD" clId="Web-{C9AD2D47-7258-A673-9196-8742E3D6E258}" dt="2025-09-29T15:51:54.636" v="38" actId="20577"/>
        <pc:sldMkLst>
          <pc:docMk/>
          <pc:sldMk cId="2710897952" sldId="273"/>
        </pc:sldMkLst>
        <pc:spChg chg="mod">
          <ac:chgData name="Eshan Mukherjee" userId="S::emukhe4@emory.edu::fb9c9b99-b0b5-45be-ab65-1072dbc4fbff" providerId="AD" clId="Web-{C9AD2D47-7258-A673-9196-8742E3D6E258}" dt="2025-09-29T15:51:54.636" v="38" actId="20577"/>
          <ac:spMkLst>
            <pc:docMk/>
            <pc:sldMk cId="2710897952" sldId="273"/>
            <ac:spMk id="2" creationId="{E701B28B-F426-165A-7BEA-C1D6C27F85DC}"/>
          </ac:spMkLst>
        </pc:spChg>
        <pc:spChg chg="mod">
          <ac:chgData name="Eshan Mukherjee" userId="S::emukhe4@emory.edu::fb9c9b99-b0b5-45be-ab65-1072dbc4fbff" providerId="AD" clId="Web-{C9AD2D47-7258-A673-9196-8742E3D6E258}" dt="2025-09-29T15:51:52.323" v="37" actId="20577"/>
          <ac:spMkLst>
            <pc:docMk/>
            <pc:sldMk cId="2710897952" sldId="273"/>
            <ac:spMk id="3" creationId="{A3BF8D73-F14A-F948-DC13-7A4A0B004DD1}"/>
          </ac:spMkLst>
        </pc:spChg>
      </pc:sldChg>
    </pc:docChg>
  </pc:docChgLst>
  <pc:docChgLst>
    <pc:chgData name="Eshan Mukherjee" userId="S::emukhe4@emory.edu::fb9c9b99-b0b5-45be-ab65-1072dbc4fbff" providerId="AD" clId="Web-{CE5799AD-81BF-E8E4-C505-C2F77138F64C}"/>
    <pc:docChg chg="addSld delSld modSld modMainMaster">
      <pc:chgData name="Eshan Mukherjee" userId="S::emukhe4@emory.edu::fb9c9b99-b0b5-45be-ab65-1072dbc4fbff" providerId="AD" clId="Web-{CE5799AD-81BF-E8E4-C505-C2F77138F64C}" dt="2025-09-29T18:22:12.555" v="1271"/>
      <pc:docMkLst>
        <pc:docMk/>
      </pc:docMkLst>
      <pc:sldChg chg="mod">
        <pc:chgData name="Eshan Mukherjee" userId="S::emukhe4@emory.edu::fb9c9b99-b0b5-45be-ab65-1072dbc4fbff" providerId="AD" clId="Web-{CE5799AD-81BF-E8E4-C505-C2F77138F64C}" dt="2025-09-29T16:19:59.953" v="91"/>
        <pc:sldMkLst>
          <pc:docMk/>
          <pc:sldMk cId="1702062339" sldId="261"/>
        </pc:sldMkLst>
      </pc:sldChg>
      <pc:sldChg chg="del">
        <pc:chgData name="Eshan Mukherjee" userId="S::emukhe4@emory.edu::fb9c9b99-b0b5-45be-ab65-1072dbc4fbff" providerId="AD" clId="Web-{CE5799AD-81BF-E8E4-C505-C2F77138F64C}" dt="2025-09-29T16:18:26.751" v="81"/>
        <pc:sldMkLst>
          <pc:docMk/>
          <pc:sldMk cId="2119669330" sldId="262"/>
        </pc:sldMkLst>
      </pc:sldChg>
      <pc:sldChg chg="del">
        <pc:chgData name="Eshan Mukherjee" userId="S::emukhe4@emory.edu::fb9c9b99-b0b5-45be-ab65-1072dbc4fbff" providerId="AD" clId="Web-{CE5799AD-81BF-E8E4-C505-C2F77138F64C}" dt="2025-09-29T16:18:28.579" v="82"/>
        <pc:sldMkLst>
          <pc:docMk/>
          <pc:sldMk cId="3228004686" sldId="263"/>
        </pc:sldMkLst>
      </pc:sldChg>
      <pc:sldChg chg="del">
        <pc:chgData name="Eshan Mukherjee" userId="S::emukhe4@emory.edu::fb9c9b99-b0b5-45be-ab65-1072dbc4fbff" providerId="AD" clId="Web-{CE5799AD-81BF-E8E4-C505-C2F77138F64C}" dt="2025-09-29T16:18:29.689" v="83"/>
        <pc:sldMkLst>
          <pc:docMk/>
          <pc:sldMk cId="1038756699" sldId="264"/>
        </pc:sldMkLst>
      </pc:sldChg>
      <pc:sldChg chg="del">
        <pc:chgData name="Eshan Mukherjee" userId="S::emukhe4@emory.edu::fb9c9b99-b0b5-45be-ab65-1072dbc4fbff" providerId="AD" clId="Web-{CE5799AD-81BF-E8E4-C505-C2F77138F64C}" dt="2025-09-29T16:18:32.251" v="84"/>
        <pc:sldMkLst>
          <pc:docMk/>
          <pc:sldMk cId="608547697" sldId="265"/>
        </pc:sldMkLst>
      </pc:sldChg>
      <pc:sldChg chg="del">
        <pc:chgData name="Eshan Mukherjee" userId="S::emukhe4@emory.edu::fb9c9b99-b0b5-45be-ab65-1072dbc4fbff" providerId="AD" clId="Web-{CE5799AD-81BF-E8E4-C505-C2F77138F64C}" dt="2025-09-29T16:18:34.048" v="85"/>
        <pc:sldMkLst>
          <pc:docMk/>
          <pc:sldMk cId="907803222" sldId="266"/>
        </pc:sldMkLst>
      </pc:sldChg>
      <pc:sldChg chg="del">
        <pc:chgData name="Eshan Mukherjee" userId="S::emukhe4@emory.edu::fb9c9b99-b0b5-45be-ab65-1072dbc4fbff" providerId="AD" clId="Web-{CE5799AD-81BF-E8E4-C505-C2F77138F64C}" dt="2025-09-29T16:18:07.439" v="77"/>
        <pc:sldMkLst>
          <pc:docMk/>
          <pc:sldMk cId="3915109099" sldId="268"/>
        </pc:sldMkLst>
      </pc:sldChg>
      <pc:sldChg chg="addSp delSp modSp mod setBg">
        <pc:chgData name="Eshan Mukherjee" userId="S::emukhe4@emory.edu::fb9c9b99-b0b5-45be-ab65-1072dbc4fbff" providerId="AD" clId="Web-{CE5799AD-81BF-E8E4-C505-C2F77138F64C}" dt="2025-09-29T16:21:40.593" v="99"/>
        <pc:sldMkLst>
          <pc:docMk/>
          <pc:sldMk cId="2872741531" sldId="269"/>
        </pc:sldMkLst>
        <pc:spChg chg="mod">
          <ac:chgData name="Eshan Mukherjee" userId="S::emukhe4@emory.edu::fb9c9b99-b0b5-45be-ab65-1072dbc4fbff" providerId="AD" clId="Web-{CE5799AD-81BF-E8E4-C505-C2F77138F64C}" dt="2025-09-29T16:18:18.407" v="80"/>
          <ac:spMkLst>
            <pc:docMk/>
            <pc:sldMk cId="2872741531" sldId="269"/>
            <ac:spMk id="2" creationId="{F43384DA-C9B4-7A23-B3AE-C0BD36A0E9C3}"/>
          </ac:spMkLst>
        </pc:spChg>
        <pc:spChg chg="del mod">
          <ac:chgData name="Eshan Mukherjee" userId="S::emukhe4@emory.edu::fb9c9b99-b0b5-45be-ab65-1072dbc4fbff" providerId="AD" clId="Web-{CE5799AD-81BF-E8E4-C505-C2F77138F64C}" dt="2025-09-29T16:18:18.407" v="80"/>
          <ac:spMkLst>
            <pc:docMk/>
            <pc:sldMk cId="2872741531" sldId="269"/>
            <ac:spMk id="3" creationId="{5F2ED90F-229C-A94C-FB88-FB848AD5B3FA}"/>
          </ac:spMkLst>
        </pc:spChg>
        <pc:spChg chg="add del">
          <ac:chgData name="Eshan Mukherjee" userId="S::emukhe4@emory.edu::fb9c9b99-b0b5-45be-ab65-1072dbc4fbff" providerId="AD" clId="Web-{CE5799AD-81BF-E8E4-C505-C2F77138F64C}" dt="2025-09-29T16:18:18.345" v="79"/>
          <ac:spMkLst>
            <pc:docMk/>
            <pc:sldMk cId="2872741531" sldId="269"/>
            <ac:spMk id="8" creationId="{18873D23-2DCF-4B31-A009-95721C06E8E1}"/>
          </ac:spMkLst>
        </pc:spChg>
        <pc:spChg chg="add del">
          <ac:chgData name="Eshan Mukherjee" userId="S::emukhe4@emory.edu::fb9c9b99-b0b5-45be-ab65-1072dbc4fbff" providerId="AD" clId="Web-{CE5799AD-81BF-E8E4-C505-C2F77138F64C}" dt="2025-09-29T16:18:18.345" v="79"/>
          <ac:spMkLst>
            <pc:docMk/>
            <pc:sldMk cId="2872741531" sldId="269"/>
            <ac:spMk id="10" creationId="{C13EF075-D4EF-4929-ADBC-91B27DA19955}"/>
          </ac:spMkLst>
        </pc:spChg>
        <pc:spChg chg="add">
          <ac:chgData name="Eshan Mukherjee" userId="S::emukhe4@emory.edu::fb9c9b99-b0b5-45be-ab65-1072dbc4fbff" providerId="AD" clId="Web-{CE5799AD-81BF-E8E4-C505-C2F77138F64C}" dt="2025-09-29T16:18:18.407" v="80"/>
          <ac:spMkLst>
            <pc:docMk/>
            <pc:sldMk cId="2872741531" sldId="269"/>
            <ac:spMk id="18" creationId="{B50AB553-2A96-4A92-96F2-93548E096954}"/>
          </ac:spMkLst>
        </pc:spChg>
        <pc:grpChg chg="add del">
          <ac:chgData name="Eshan Mukherjee" userId="S::emukhe4@emory.edu::fb9c9b99-b0b5-45be-ab65-1072dbc4fbff" providerId="AD" clId="Web-{CE5799AD-81BF-E8E4-C505-C2F77138F64C}" dt="2025-09-29T16:18:18.345" v="79"/>
          <ac:grpSpMkLst>
            <pc:docMk/>
            <pc:sldMk cId="2872741531" sldId="269"/>
            <ac:grpSpMk id="12" creationId="{DAA26DFA-AAB2-4973-9C17-16D587C7B198}"/>
          </ac:grpSpMkLst>
        </pc:grpChg>
        <pc:graphicFrameChg chg="add">
          <ac:chgData name="Eshan Mukherjee" userId="S::emukhe4@emory.edu::fb9c9b99-b0b5-45be-ab65-1072dbc4fbff" providerId="AD" clId="Web-{CE5799AD-81BF-E8E4-C505-C2F77138F64C}" dt="2025-09-29T16:18:18.407" v="80"/>
          <ac:graphicFrameMkLst>
            <pc:docMk/>
            <pc:sldMk cId="2872741531" sldId="269"/>
            <ac:graphicFrameMk id="5" creationId="{5D18AECB-46FA-2B3A-FAE5-C2FBB48397EA}"/>
          </ac:graphicFrameMkLst>
        </pc:graphicFrameChg>
        <pc:picChg chg="add del mod">
          <ac:chgData name="Eshan Mukherjee" userId="S::emukhe4@emory.edu::fb9c9b99-b0b5-45be-ab65-1072dbc4fbff" providerId="AD" clId="Web-{CE5799AD-81BF-E8E4-C505-C2F77138F64C}" dt="2025-09-29T16:21:40.593" v="99"/>
          <ac:picMkLst>
            <pc:docMk/>
            <pc:sldMk cId="2872741531" sldId="269"/>
            <ac:picMk id="6" creationId="{8E346547-6B00-C8E9-ED21-8E635508B166}"/>
          </ac:picMkLst>
        </pc:picChg>
      </pc:sldChg>
      <pc:sldChg chg="modSp del">
        <pc:chgData name="Eshan Mukherjee" userId="S::emukhe4@emory.edu::fb9c9b99-b0b5-45be-ab65-1072dbc4fbff" providerId="AD" clId="Web-{CE5799AD-81BF-E8E4-C505-C2F77138F64C}" dt="2025-09-29T16:17:55.798" v="76"/>
        <pc:sldMkLst>
          <pc:docMk/>
          <pc:sldMk cId="567383918" sldId="270"/>
        </pc:sldMkLst>
        <pc:spChg chg="mod">
          <ac:chgData name="Eshan Mukherjee" userId="S::emukhe4@emory.edu::fb9c9b99-b0b5-45be-ab65-1072dbc4fbff" providerId="AD" clId="Web-{CE5799AD-81BF-E8E4-C505-C2F77138F64C}" dt="2025-09-29T16:13:05.158" v="27" actId="1076"/>
          <ac:spMkLst>
            <pc:docMk/>
            <pc:sldMk cId="567383918" sldId="270"/>
            <ac:spMk id="2" creationId="{3A8F1FCC-4DF5-B285-3059-BAFBC904C236}"/>
          </ac:spMkLst>
        </pc:spChg>
      </pc:sldChg>
      <pc:sldChg chg="mod">
        <pc:chgData name="Eshan Mukherjee" userId="S::emukhe4@emory.edu::fb9c9b99-b0b5-45be-ab65-1072dbc4fbff" providerId="AD" clId="Web-{CE5799AD-81BF-E8E4-C505-C2F77138F64C}" dt="2025-09-29T16:19:59.953" v="91"/>
        <pc:sldMkLst>
          <pc:docMk/>
          <pc:sldMk cId="921186135" sldId="271"/>
        </pc:sldMkLst>
      </pc:sldChg>
      <pc:sldChg chg="addSp delSp modSp mod setBg">
        <pc:chgData name="Eshan Mukherjee" userId="S::emukhe4@emory.edu::fb9c9b99-b0b5-45be-ab65-1072dbc4fbff" providerId="AD" clId="Web-{CE5799AD-81BF-E8E4-C505-C2F77138F64C}" dt="2025-09-29T18:06:20.680" v="1265"/>
        <pc:sldMkLst>
          <pc:docMk/>
          <pc:sldMk cId="3536602048" sldId="272"/>
        </pc:sldMkLst>
        <pc:spChg chg="mod">
          <ac:chgData name="Eshan Mukherjee" userId="S::emukhe4@emory.edu::fb9c9b99-b0b5-45be-ab65-1072dbc4fbff" providerId="AD" clId="Web-{CE5799AD-81BF-E8E4-C505-C2F77138F64C}" dt="2025-09-29T18:03:57.757" v="1242" actId="20577"/>
          <ac:spMkLst>
            <pc:docMk/>
            <pc:sldMk cId="3536602048" sldId="272"/>
            <ac:spMk id="2" creationId="{0E21DECC-881D-C489-4C37-F22336A8B15F}"/>
          </ac:spMkLst>
        </pc:spChg>
        <pc:spChg chg="mod ord">
          <ac:chgData name="Eshan Mukherjee" userId="S::emukhe4@emory.edu::fb9c9b99-b0b5-45be-ab65-1072dbc4fbff" providerId="AD" clId="Web-{CE5799AD-81BF-E8E4-C505-C2F77138F64C}" dt="2025-09-29T18:00:14.349" v="1195" actId="1076"/>
          <ac:spMkLst>
            <pc:docMk/>
            <pc:sldMk cId="3536602048" sldId="272"/>
            <ac:spMk id="3" creationId="{8946BFF1-141B-7EAE-00F2-190752B9495F}"/>
          </ac:spMkLst>
        </pc:spChg>
        <pc:spChg chg="add mod">
          <ac:chgData name="Eshan Mukherjee" userId="S::emukhe4@emory.edu::fb9c9b99-b0b5-45be-ab65-1072dbc4fbff" providerId="AD" clId="Web-{CE5799AD-81BF-E8E4-C505-C2F77138F64C}" dt="2025-09-29T18:06:01.695" v="1261" actId="1076"/>
          <ac:spMkLst>
            <pc:docMk/>
            <pc:sldMk cId="3536602048" sldId="272"/>
            <ac:spMk id="6" creationId="{E2FB3226-E91E-FEF3-223A-C643783458B9}"/>
          </ac:spMkLst>
        </pc:spChg>
        <pc:spChg chg="add del">
          <ac:chgData name="Eshan Mukherjee" userId="S::emukhe4@emory.edu::fb9c9b99-b0b5-45be-ab65-1072dbc4fbff" providerId="AD" clId="Web-{CE5799AD-81BF-E8E4-C505-C2F77138F64C}" dt="2025-09-29T16:55:16.453" v="193"/>
          <ac:spMkLst>
            <pc:docMk/>
            <pc:sldMk cId="3536602048" sldId="272"/>
            <ac:spMk id="9" creationId="{743AA782-23D1-4521-8CAD-47662984AA08}"/>
          </ac:spMkLst>
        </pc:spChg>
        <pc:spChg chg="add del">
          <ac:chgData name="Eshan Mukherjee" userId="S::emukhe4@emory.edu::fb9c9b99-b0b5-45be-ab65-1072dbc4fbff" providerId="AD" clId="Web-{CE5799AD-81BF-E8E4-C505-C2F77138F64C}" dt="2025-09-29T16:55:16.453" v="193"/>
          <ac:spMkLst>
            <pc:docMk/>
            <pc:sldMk cId="3536602048" sldId="272"/>
            <ac:spMk id="11" creationId="{71877DBC-BB60-40F0-AC93-2ACDBAAE60CE}"/>
          </ac:spMkLst>
        </pc:spChg>
        <pc:spChg chg="add del">
          <ac:chgData name="Eshan Mukherjee" userId="S::emukhe4@emory.edu::fb9c9b99-b0b5-45be-ab65-1072dbc4fbff" providerId="AD" clId="Web-{CE5799AD-81BF-E8E4-C505-C2F77138F64C}" dt="2025-09-29T17:02:47.453" v="232"/>
          <ac:spMkLst>
            <pc:docMk/>
            <pc:sldMk cId="3536602048" sldId="272"/>
            <ac:spMk id="13" creationId="{5AC1364A-3E3D-4F0D-8776-78AF3A270DD6}"/>
          </ac:spMkLst>
        </pc:spChg>
        <pc:spChg chg="add del">
          <ac:chgData name="Eshan Mukherjee" userId="S::emukhe4@emory.edu::fb9c9b99-b0b5-45be-ab65-1072dbc4fbff" providerId="AD" clId="Web-{CE5799AD-81BF-E8E4-C505-C2F77138F64C}" dt="2025-09-29T17:03:11.671" v="235"/>
          <ac:spMkLst>
            <pc:docMk/>
            <pc:sldMk cId="3536602048" sldId="272"/>
            <ac:spMk id="14" creationId="{3FCFB1DE-0B7E-48CC-BA90-B2AB0889F9D6}"/>
          </ac:spMkLst>
        </pc:spChg>
        <pc:spChg chg="add del">
          <ac:chgData name="Eshan Mukherjee" userId="S::emukhe4@emory.edu::fb9c9b99-b0b5-45be-ab65-1072dbc4fbff" providerId="AD" clId="Web-{CE5799AD-81BF-E8E4-C505-C2F77138F64C}" dt="2025-09-29T16:54:21.656" v="180"/>
          <ac:spMkLst>
            <pc:docMk/>
            <pc:sldMk cId="3536602048" sldId="272"/>
            <ac:spMk id="16" creationId="{A7AE9375-4664-4DB2-922D-2782A6E439AC}"/>
          </ac:spMkLst>
        </pc:spChg>
        <pc:spChg chg="add del">
          <ac:chgData name="Eshan Mukherjee" userId="S::emukhe4@emory.edu::fb9c9b99-b0b5-45be-ab65-1072dbc4fbff" providerId="AD" clId="Web-{CE5799AD-81BF-E8E4-C505-C2F77138F64C}" dt="2025-09-29T16:54:21.656" v="180"/>
          <ac:spMkLst>
            <pc:docMk/>
            <pc:sldMk cId="3536602048" sldId="272"/>
            <ac:spMk id="20" creationId="{C87417AF-190E-4D6E-AFA6-7D3E84B0B430}"/>
          </ac:spMkLst>
        </pc:spChg>
        <pc:spChg chg="add del">
          <ac:chgData name="Eshan Mukherjee" userId="S::emukhe4@emory.edu::fb9c9b99-b0b5-45be-ab65-1072dbc4fbff" providerId="AD" clId="Web-{CE5799AD-81BF-E8E4-C505-C2F77138F64C}" dt="2025-09-29T16:54:21.656" v="180"/>
          <ac:spMkLst>
            <pc:docMk/>
            <pc:sldMk cId="3536602048" sldId="272"/>
            <ac:spMk id="22" creationId="{80B30ED8-273E-4C07-8568-2FE5CC5C483D}"/>
          </ac:spMkLst>
        </pc:spChg>
        <pc:spChg chg="add del">
          <ac:chgData name="Eshan Mukherjee" userId="S::emukhe4@emory.edu::fb9c9b99-b0b5-45be-ab65-1072dbc4fbff" providerId="AD" clId="Web-{CE5799AD-81BF-E8E4-C505-C2F77138F64C}" dt="2025-09-29T17:58:35.004" v="1160"/>
          <ac:spMkLst>
            <pc:docMk/>
            <pc:sldMk cId="3536602048" sldId="272"/>
            <ac:spMk id="24" creationId="{A016CB47-C4D4-4332-9ED0-DBB916252F76}"/>
          </ac:spMkLst>
        </pc:spChg>
        <pc:spChg chg="add del">
          <ac:chgData name="Eshan Mukherjee" userId="S::emukhe4@emory.edu::fb9c9b99-b0b5-45be-ab65-1072dbc4fbff" providerId="AD" clId="Web-{CE5799AD-81BF-E8E4-C505-C2F77138F64C}" dt="2025-09-29T17:58:35.004" v="1160"/>
          <ac:spMkLst>
            <pc:docMk/>
            <pc:sldMk cId="3536602048" sldId="272"/>
            <ac:spMk id="26" creationId="{95C8260E-968F-44E8-A823-ABB431311926}"/>
          </ac:spMkLst>
        </pc:spChg>
        <pc:spChg chg="add del">
          <ac:chgData name="Eshan Mukherjee" userId="S::emukhe4@emory.edu::fb9c9b99-b0b5-45be-ab65-1072dbc4fbff" providerId="AD" clId="Web-{CE5799AD-81BF-E8E4-C505-C2F77138F64C}" dt="2025-09-29T17:58:35.004" v="1160"/>
          <ac:spMkLst>
            <pc:docMk/>
            <pc:sldMk cId="3536602048" sldId="272"/>
            <ac:spMk id="28" creationId="{2C1BBA94-3F40-40AA-8BB9-E69E25E537C1}"/>
          </ac:spMkLst>
        </pc:spChg>
        <pc:spChg chg="add del">
          <ac:chgData name="Eshan Mukherjee" userId="S::emukhe4@emory.edu::fb9c9b99-b0b5-45be-ab65-1072dbc4fbff" providerId="AD" clId="Web-{CE5799AD-81BF-E8E4-C505-C2F77138F64C}" dt="2025-09-29T17:58:35.004" v="1160"/>
          <ac:spMkLst>
            <pc:docMk/>
            <pc:sldMk cId="3536602048" sldId="272"/>
            <ac:spMk id="30" creationId="{FE43805F-24A6-46A4-B19B-54F28347355C}"/>
          </ac:spMkLst>
        </pc:spChg>
        <pc:spChg chg="add">
          <ac:chgData name="Eshan Mukherjee" userId="S::emukhe4@emory.edu::fb9c9b99-b0b5-45be-ab65-1072dbc4fbff" providerId="AD" clId="Web-{CE5799AD-81BF-E8E4-C505-C2F77138F64C}" dt="2025-09-29T17:58:35.004" v="1160"/>
          <ac:spMkLst>
            <pc:docMk/>
            <pc:sldMk cId="3536602048" sldId="272"/>
            <ac:spMk id="35" creationId="{B7412B8E-484B-4452-8644-AD263F593B44}"/>
          </ac:spMkLst>
        </pc:spChg>
        <pc:spChg chg="add mod">
          <ac:chgData name="Eshan Mukherjee" userId="S::emukhe4@emory.edu::fb9c9b99-b0b5-45be-ab65-1072dbc4fbff" providerId="AD" clId="Web-{CE5799AD-81BF-E8E4-C505-C2F77138F64C}" dt="2025-09-29T18:03:53.054" v="1241"/>
          <ac:spMkLst>
            <pc:docMk/>
            <pc:sldMk cId="3536602048" sldId="272"/>
            <ac:spMk id="42" creationId="{D5B0017B-2ECA-49AF-B397-DC140825DF8D}"/>
          </ac:spMkLst>
        </pc:spChg>
        <pc:spChg chg="add del">
          <ac:chgData name="Eshan Mukherjee" userId="S::emukhe4@emory.edu::fb9c9b99-b0b5-45be-ab65-1072dbc4fbff" providerId="AD" clId="Web-{CE5799AD-81BF-E8E4-C505-C2F77138F64C}" dt="2025-09-29T18:00:19.911" v="1197"/>
          <ac:spMkLst>
            <pc:docMk/>
            <pc:sldMk cId="3536602048" sldId="272"/>
            <ac:spMk id="44" creationId="{0FD95D09-2666-454C-AE57-F5C7D86606F8}"/>
          </ac:spMkLst>
        </pc:spChg>
        <pc:graphicFrameChg chg="add del mod">
          <ac:chgData name="Eshan Mukherjee" userId="S::emukhe4@emory.edu::fb9c9b99-b0b5-45be-ab65-1072dbc4fbff" providerId="AD" clId="Web-{CE5799AD-81BF-E8E4-C505-C2F77138F64C}" dt="2025-09-29T16:52:39.828" v="168"/>
          <ac:graphicFrameMkLst>
            <pc:docMk/>
            <pc:sldMk cId="3536602048" sldId="272"/>
            <ac:graphicFrameMk id="6" creationId="{EFA11DEB-B3B9-2CCF-AD44-7B82C24A0CA2}"/>
          </ac:graphicFrameMkLst>
        </pc:graphicFrameChg>
        <pc:graphicFrameChg chg="add del mod modGraphic">
          <ac:chgData name="Eshan Mukherjee" userId="S::emukhe4@emory.edu::fb9c9b99-b0b5-45be-ab65-1072dbc4fbff" providerId="AD" clId="Web-{CE5799AD-81BF-E8E4-C505-C2F77138F64C}" dt="2025-09-29T16:54:00.218" v="172"/>
          <ac:graphicFrameMkLst>
            <pc:docMk/>
            <pc:sldMk cId="3536602048" sldId="272"/>
            <ac:graphicFrameMk id="8" creationId="{A362ACA4-4393-3412-0004-5DC92979D1DE}"/>
          </ac:graphicFrameMkLst>
        </pc:graphicFrameChg>
        <pc:graphicFrameChg chg="add mod modGraphic">
          <ac:chgData name="Eshan Mukherjee" userId="S::emukhe4@emory.edu::fb9c9b99-b0b5-45be-ab65-1072dbc4fbff" providerId="AD" clId="Web-{CE5799AD-81BF-E8E4-C505-C2F77138F64C}" dt="2025-09-29T18:06:20.680" v="1265"/>
          <ac:graphicFrameMkLst>
            <pc:docMk/>
            <pc:sldMk cId="3536602048" sldId="272"/>
            <ac:graphicFrameMk id="21" creationId="{8FC12593-7AD1-E885-0526-7153709B93B4}"/>
          </ac:graphicFrameMkLst>
        </pc:graphicFrameChg>
        <pc:picChg chg="add del mod">
          <ac:chgData name="Eshan Mukherjee" userId="S::emukhe4@emory.edu::fb9c9b99-b0b5-45be-ab65-1072dbc4fbff" providerId="AD" clId="Web-{CE5799AD-81BF-E8E4-C505-C2F77138F64C}" dt="2025-09-29T17:58:13.410" v="1157"/>
          <ac:picMkLst>
            <pc:docMk/>
            <pc:sldMk cId="3536602048" sldId="272"/>
            <ac:picMk id="4" creationId="{214F1CBE-63FB-9737-B649-0FE66F7F003B}"/>
          </ac:picMkLst>
        </pc:picChg>
        <pc:picChg chg="add mod">
          <ac:chgData name="Eshan Mukherjee" userId="S::emukhe4@emory.edu::fb9c9b99-b0b5-45be-ab65-1072dbc4fbff" providerId="AD" clId="Web-{CE5799AD-81BF-E8E4-C505-C2F77138F64C}" dt="2025-09-29T18:05:58.445" v="1260" actId="1076"/>
          <ac:picMkLst>
            <pc:docMk/>
            <pc:sldMk cId="3536602048" sldId="272"/>
            <ac:picMk id="5" creationId="{2D81054C-7088-EA0E-FB9C-D8D62D697134}"/>
          </ac:picMkLst>
        </pc:picChg>
        <pc:picChg chg="add del mod">
          <ac:chgData name="Eshan Mukherjee" userId="S::emukhe4@emory.edu::fb9c9b99-b0b5-45be-ab65-1072dbc4fbff" providerId="AD" clId="Web-{CE5799AD-81BF-E8E4-C505-C2F77138F64C}" dt="2025-09-29T17:26:50.156" v="432"/>
          <ac:picMkLst>
            <pc:docMk/>
            <pc:sldMk cId="3536602048" sldId="272"/>
            <ac:picMk id="10" creationId="{86B323DA-7C82-8F90-E85F-225B093D8F8B}"/>
          </ac:picMkLst>
        </pc:picChg>
        <pc:picChg chg="add del mod">
          <ac:chgData name="Eshan Mukherjee" userId="S::emukhe4@emory.edu::fb9c9b99-b0b5-45be-ab65-1072dbc4fbff" providerId="AD" clId="Web-{CE5799AD-81BF-E8E4-C505-C2F77138F64C}" dt="2025-09-29T17:02:47.453" v="231"/>
          <ac:picMkLst>
            <pc:docMk/>
            <pc:sldMk cId="3536602048" sldId="272"/>
            <ac:picMk id="12" creationId="{7059715D-D24C-693F-B731-ED01DA5C05E8}"/>
          </ac:picMkLst>
        </pc:picChg>
        <pc:picChg chg="add del mod">
          <ac:chgData name="Eshan Mukherjee" userId="S::emukhe4@emory.edu::fb9c9b99-b0b5-45be-ab65-1072dbc4fbff" providerId="AD" clId="Web-{CE5799AD-81BF-E8E4-C505-C2F77138F64C}" dt="2025-09-29T17:02:47.453" v="230"/>
          <ac:picMkLst>
            <pc:docMk/>
            <pc:sldMk cId="3536602048" sldId="272"/>
            <ac:picMk id="15" creationId="{64859A74-4513-FBDB-0AF2-26BB46810A4A}"/>
          </ac:picMkLst>
        </pc:picChg>
        <pc:picChg chg="add del mod">
          <ac:chgData name="Eshan Mukherjee" userId="S::emukhe4@emory.edu::fb9c9b99-b0b5-45be-ab65-1072dbc4fbff" providerId="AD" clId="Web-{CE5799AD-81BF-E8E4-C505-C2F77138F64C}" dt="2025-09-29T17:02:47.453" v="229"/>
          <ac:picMkLst>
            <pc:docMk/>
            <pc:sldMk cId="3536602048" sldId="272"/>
            <ac:picMk id="17" creationId="{021A2025-C9BB-2AD3-4825-A5B84B44FFF9}"/>
          </ac:picMkLst>
        </pc:picChg>
        <pc:picChg chg="add mod ord">
          <ac:chgData name="Eshan Mukherjee" userId="S::emukhe4@emory.edu::fb9c9b99-b0b5-45be-ab65-1072dbc4fbff" providerId="AD" clId="Web-{CE5799AD-81BF-E8E4-C505-C2F77138F64C}" dt="2025-09-29T18:06:06.586" v="1263" actId="1076"/>
          <ac:picMkLst>
            <pc:docMk/>
            <pc:sldMk cId="3536602048" sldId="272"/>
            <ac:picMk id="19" creationId="{4D45BC37-5C50-E018-942B-DB445FBAE51A}"/>
          </ac:picMkLst>
        </pc:picChg>
        <pc:cxnChg chg="add del">
          <ac:chgData name="Eshan Mukherjee" userId="S::emukhe4@emory.edu::fb9c9b99-b0b5-45be-ab65-1072dbc4fbff" providerId="AD" clId="Web-{CE5799AD-81BF-E8E4-C505-C2F77138F64C}" dt="2025-09-29T16:54:21.656" v="180"/>
          <ac:cxnSpMkLst>
            <pc:docMk/>
            <pc:sldMk cId="3536602048" sldId="272"/>
            <ac:cxnSpMk id="18" creationId="{EE504C98-6397-41C1-A8D8-2D9C4ED307E0}"/>
          </ac:cxnSpMkLst>
        </pc:cxnChg>
      </pc:sldChg>
      <pc:sldChg chg="addSp delSp modSp mod setBg modClrScheme delDesignElem chgLayout">
        <pc:chgData name="Eshan Mukherjee" userId="S::emukhe4@emory.edu::fb9c9b99-b0b5-45be-ab65-1072dbc4fbff" providerId="AD" clId="Web-{CE5799AD-81BF-E8E4-C505-C2F77138F64C}" dt="2025-09-29T18:04:43.726" v="1245" actId="1076"/>
        <pc:sldMkLst>
          <pc:docMk/>
          <pc:sldMk cId="2710897952" sldId="273"/>
        </pc:sldMkLst>
        <pc:spChg chg="mod ord">
          <ac:chgData name="Eshan Mukherjee" userId="S::emukhe4@emory.edu::fb9c9b99-b0b5-45be-ab65-1072dbc4fbff" providerId="AD" clId="Web-{CE5799AD-81BF-E8E4-C505-C2F77138F64C}" dt="2025-09-29T17:53:18.389" v="1148" actId="14100"/>
          <ac:spMkLst>
            <pc:docMk/>
            <pc:sldMk cId="2710897952" sldId="273"/>
            <ac:spMk id="2" creationId="{E701B28B-F426-165A-7BEA-C1D6C27F85DC}"/>
          </ac:spMkLst>
        </pc:spChg>
        <pc:spChg chg="add mod">
          <ac:chgData name="Eshan Mukherjee" userId="S::emukhe4@emory.edu::fb9c9b99-b0b5-45be-ab65-1072dbc4fbff" providerId="AD" clId="Web-{CE5799AD-81BF-E8E4-C505-C2F77138F64C}" dt="2025-09-29T18:04:43.726" v="1245" actId="1076"/>
          <ac:spMkLst>
            <pc:docMk/>
            <pc:sldMk cId="2710897952" sldId="273"/>
            <ac:spMk id="3" creationId="{580BCB9A-B5C9-54E9-564D-7993C86E4EDC}"/>
          </ac:spMkLst>
        </pc:spChg>
        <pc:spChg chg="del">
          <ac:chgData name="Eshan Mukherjee" userId="S::emukhe4@emory.edu::fb9c9b99-b0b5-45be-ab65-1072dbc4fbff" providerId="AD" clId="Web-{CE5799AD-81BF-E8E4-C505-C2F77138F64C}" dt="2025-09-29T16:14:34.299" v="31"/>
          <ac:spMkLst>
            <pc:docMk/>
            <pc:sldMk cId="2710897952" sldId="273"/>
            <ac:spMk id="3" creationId="{A3BF8D73-F14A-F948-DC13-7A4A0B004DD1}"/>
          </ac:spMkLst>
        </pc:spChg>
        <pc:spChg chg="add mod">
          <ac:chgData name="Eshan Mukherjee" userId="S::emukhe4@emory.edu::fb9c9b99-b0b5-45be-ab65-1072dbc4fbff" providerId="AD" clId="Web-{CE5799AD-81BF-E8E4-C505-C2F77138F64C}" dt="2025-09-29T17:17:44.156" v="279" actId="20577"/>
          <ac:spMkLst>
            <pc:docMk/>
            <pc:sldMk cId="2710897952" sldId="273"/>
            <ac:spMk id="4" creationId="{17544DE0-BDBE-FCD9-4826-9719DB7238AB}"/>
          </ac:spMkLst>
        </pc:spChg>
        <pc:spChg chg="add del mod">
          <ac:chgData name="Eshan Mukherjee" userId="S::emukhe4@emory.edu::fb9c9b99-b0b5-45be-ab65-1072dbc4fbff" providerId="AD" clId="Web-{CE5799AD-81BF-E8E4-C505-C2F77138F64C}" dt="2025-09-29T17:30:35.640" v="509" actId="20577"/>
          <ac:spMkLst>
            <pc:docMk/>
            <pc:sldMk cId="2710897952" sldId="273"/>
            <ac:spMk id="6" creationId="{92E87497-1506-9BB6-DED8-0A395D6B2E78}"/>
          </ac:spMkLst>
        </pc:spChg>
        <pc:spChg chg="add del mod ord">
          <ac:chgData name="Eshan Mukherjee" userId="S::emukhe4@emory.edu::fb9c9b99-b0b5-45be-ab65-1072dbc4fbff" providerId="AD" clId="Web-{CE5799AD-81BF-E8E4-C505-C2F77138F64C}" dt="2025-09-29T17:35:45.418" v="653"/>
          <ac:spMkLst>
            <pc:docMk/>
            <pc:sldMk cId="2710897952" sldId="273"/>
            <ac:spMk id="6" creationId="{B45CF833-BB72-96E6-6EEA-B0B7289B31CB}"/>
          </ac:spMkLst>
        </pc:spChg>
        <pc:spChg chg="add del">
          <ac:chgData name="Eshan Mukherjee" userId="S::emukhe4@emory.edu::fb9c9b99-b0b5-45be-ab65-1072dbc4fbff" providerId="AD" clId="Web-{CE5799AD-81BF-E8E4-C505-C2F77138F64C}" dt="2025-09-29T16:16:45.267" v="58"/>
          <ac:spMkLst>
            <pc:docMk/>
            <pc:sldMk cId="2710897952" sldId="273"/>
            <ac:spMk id="10" creationId="{B50AB553-2A96-4A92-96F2-93548E096954}"/>
          </ac:spMkLst>
        </pc:spChg>
        <pc:spChg chg="add del mod">
          <ac:chgData name="Eshan Mukherjee" userId="S::emukhe4@emory.edu::fb9c9b99-b0b5-45be-ab65-1072dbc4fbff" providerId="AD" clId="Web-{CE5799AD-81BF-E8E4-C505-C2F77138F64C}" dt="2025-09-29T16:14:53.502" v="36"/>
          <ac:spMkLst>
            <pc:docMk/>
            <pc:sldMk cId="2710897952" sldId="273"/>
            <ac:spMk id="110" creationId="{4687EC4B-FEA3-9DFB-7FCC-A37F037C803E}"/>
          </ac:spMkLst>
        </pc:spChg>
        <pc:spChg chg="add del">
          <ac:chgData name="Eshan Mukherjee" userId="S::emukhe4@emory.edu::fb9c9b99-b0b5-45be-ab65-1072dbc4fbff" providerId="AD" clId="Web-{CE5799AD-81BF-E8E4-C505-C2F77138F64C}" dt="2025-09-29T16:15:57.002" v="53"/>
          <ac:spMkLst>
            <pc:docMk/>
            <pc:sldMk cId="2710897952" sldId="273"/>
            <ac:spMk id="117" creationId="{5EC6DB0E-03A4-146C-92A2-FE96FB5BE966}"/>
          </ac:spMkLst>
        </pc:spChg>
        <pc:spChg chg="add del">
          <ac:chgData name="Eshan Mukherjee" userId="S::emukhe4@emory.edu::fb9c9b99-b0b5-45be-ab65-1072dbc4fbff" providerId="AD" clId="Web-{CE5799AD-81BF-E8E4-C505-C2F77138F64C}" dt="2025-09-29T16:16:04.627" v="55"/>
          <ac:spMkLst>
            <pc:docMk/>
            <pc:sldMk cId="2710897952" sldId="273"/>
            <ac:spMk id="118" creationId="{91F55C5D-1648-4BE3-932D-8CADBF3F6736}"/>
          </ac:spMkLst>
        </pc:spChg>
        <pc:spChg chg="add del">
          <ac:chgData name="Eshan Mukherjee" userId="S::emukhe4@emory.edu::fb9c9b99-b0b5-45be-ab65-1072dbc4fbff" providerId="AD" clId="Web-{CE5799AD-81BF-E8E4-C505-C2F77138F64C}" dt="2025-09-29T16:15:57.002" v="53"/>
          <ac:spMkLst>
            <pc:docMk/>
            <pc:sldMk cId="2710897952" sldId="273"/>
            <ac:spMk id="120" creationId="{4E98B8B0-573C-43DD-85FE-31433D57070C}"/>
          </ac:spMkLst>
        </pc:spChg>
        <pc:spChg chg="add del">
          <ac:chgData name="Eshan Mukherjee" userId="S::emukhe4@emory.edu::fb9c9b99-b0b5-45be-ab65-1072dbc4fbff" providerId="AD" clId="Web-{CE5799AD-81BF-E8E4-C505-C2F77138F64C}" dt="2025-09-29T16:15:57.002" v="53"/>
          <ac:spMkLst>
            <pc:docMk/>
            <pc:sldMk cId="2710897952" sldId="273"/>
            <ac:spMk id="122" creationId="{0ADDB668-2CA4-4D2B-9C34-3487CA330BA8}"/>
          </ac:spMkLst>
        </pc:spChg>
        <pc:spChg chg="add del">
          <ac:chgData name="Eshan Mukherjee" userId="S::emukhe4@emory.edu::fb9c9b99-b0b5-45be-ab65-1072dbc4fbff" providerId="AD" clId="Web-{CE5799AD-81BF-E8E4-C505-C2F77138F64C}" dt="2025-09-29T16:15:57.002" v="53"/>
          <ac:spMkLst>
            <pc:docMk/>
            <pc:sldMk cId="2710897952" sldId="273"/>
            <ac:spMk id="124" creationId="{2568BC19-F052-4108-93E1-6A3D1DEC072F}"/>
          </ac:spMkLst>
        </pc:spChg>
        <pc:spChg chg="add del">
          <ac:chgData name="Eshan Mukherjee" userId="S::emukhe4@emory.edu::fb9c9b99-b0b5-45be-ab65-1072dbc4fbff" providerId="AD" clId="Web-{CE5799AD-81BF-E8E4-C505-C2F77138F64C}" dt="2025-09-29T16:15:57.002" v="53"/>
          <ac:spMkLst>
            <pc:docMk/>
            <pc:sldMk cId="2710897952" sldId="273"/>
            <ac:spMk id="126" creationId="{D5FD337D-4D6B-4C8B-B6F5-121097E09881}"/>
          </ac:spMkLst>
        </pc:spChg>
        <pc:spChg chg="add del">
          <ac:chgData name="Eshan Mukherjee" userId="S::emukhe4@emory.edu::fb9c9b99-b0b5-45be-ab65-1072dbc4fbff" providerId="AD" clId="Web-{CE5799AD-81BF-E8E4-C505-C2F77138F64C}" dt="2025-09-29T16:16:04.627" v="55"/>
          <ac:spMkLst>
            <pc:docMk/>
            <pc:sldMk cId="2710897952" sldId="273"/>
            <ac:spMk id="128" creationId="{A38E1331-B5A6-44BE-BF4E-EE6C2FD2A242}"/>
          </ac:spMkLst>
        </pc:spChg>
        <pc:spChg chg="add del">
          <ac:chgData name="Eshan Mukherjee" userId="S::emukhe4@emory.edu::fb9c9b99-b0b5-45be-ab65-1072dbc4fbff" providerId="AD" clId="Web-{CE5799AD-81BF-E8E4-C505-C2F77138F64C}" dt="2025-09-29T16:16:45.252" v="57"/>
          <ac:spMkLst>
            <pc:docMk/>
            <pc:sldMk cId="2710897952" sldId="273"/>
            <ac:spMk id="130" creationId="{1EE285D5-8110-4AE6-AF36-F83E457E175B}"/>
          </ac:spMkLst>
        </pc:spChg>
        <pc:spChg chg="add del">
          <ac:chgData name="Eshan Mukherjee" userId="S::emukhe4@emory.edu::fb9c9b99-b0b5-45be-ab65-1072dbc4fbff" providerId="AD" clId="Web-{CE5799AD-81BF-E8E4-C505-C2F77138F64C}" dt="2025-09-29T16:16:45.252" v="57"/>
          <ac:spMkLst>
            <pc:docMk/>
            <pc:sldMk cId="2710897952" sldId="273"/>
            <ac:spMk id="131" creationId="{3FCFB1DE-0B7E-48CC-BA90-B2AB0889F9D6}"/>
          </ac:spMkLst>
        </pc:spChg>
        <pc:spChg chg="add del">
          <ac:chgData name="Eshan Mukherjee" userId="S::emukhe4@emory.edu::fb9c9b99-b0b5-45be-ab65-1072dbc4fbff" providerId="AD" clId="Web-{CE5799AD-81BF-E8E4-C505-C2F77138F64C}" dt="2025-09-29T16:16:45.252" v="57"/>
          <ac:spMkLst>
            <pc:docMk/>
            <pc:sldMk cId="2710897952" sldId="273"/>
            <ac:spMk id="132" creationId="{E9FFEC5C-45DB-73C4-4D40-E64E2CA9645B}"/>
          </ac:spMkLst>
        </pc:spChg>
        <pc:spChg chg="add del">
          <ac:chgData name="Eshan Mukherjee" userId="S::emukhe4@emory.edu::fb9c9b99-b0b5-45be-ab65-1072dbc4fbff" providerId="AD" clId="Web-{CE5799AD-81BF-E8E4-C505-C2F77138F64C}" dt="2025-09-29T16:16:56.736" v="62"/>
          <ac:spMkLst>
            <pc:docMk/>
            <pc:sldMk cId="2710897952" sldId="273"/>
            <ac:spMk id="134" creationId="{91F55C5D-1648-4BE3-932D-8CADBF3F6736}"/>
          </ac:spMkLst>
        </pc:spChg>
        <pc:spChg chg="add del">
          <ac:chgData name="Eshan Mukherjee" userId="S::emukhe4@emory.edu::fb9c9b99-b0b5-45be-ab65-1072dbc4fbff" providerId="AD" clId="Web-{CE5799AD-81BF-E8E4-C505-C2F77138F64C}" dt="2025-09-29T16:16:56.736" v="62"/>
          <ac:spMkLst>
            <pc:docMk/>
            <pc:sldMk cId="2710897952" sldId="273"/>
            <ac:spMk id="135" creationId="{A38E1331-B5A6-44BE-BF4E-EE6C2FD2A242}"/>
          </ac:spMkLst>
        </pc:spChg>
        <pc:spChg chg="add del">
          <ac:chgData name="Eshan Mukherjee" userId="S::emukhe4@emory.edu::fb9c9b99-b0b5-45be-ab65-1072dbc4fbff" providerId="AD" clId="Web-{CE5799AD-81BF-E8E4-C505-C2F77138F64C}" dt="2025-09-29T17:35:45.418" v="653"/>
          <ac:spMkLst>
            <pc:docMk/>
            <pc:sldMk cId="2710897952" sldId="273"/>
            <ac:spMk id="140" creationId="{5AC43B5F-CE3F-4DB7-8215-9ACF03FB5F2E}"/>
          </ac:spMkLst>
        </pc:spChg>
        <pc:spChg chg="add del mod topLvl">
          <ac:chgData name="Eshan Mukherjee" userId="S::emukhe4@emory.edu::fb9c9b99-b0b5-45be-ab65-1072dbc4fbff" providerId="AD" clId="Web-{CE5799AD-81BF-E8E4-C505-C2F77138F64C}" dt="2025-09-29T17:53:22.826" v="1150" actId="1076"/>
          <ac:spMkLst>
            <pc:docMk/>
            <pc:sldMk cId="2710897952" sldId="273"/>
            <ac:spMk id="143" creationId="{92E4506E-6A0E-49A0-BC31-8CADBFF3ECCF}"/>
          </ac:spMkLst>
        </pc:spChg>
        <pc:spChg chg="del mod topLvl">
          <ac:chgData name="Eshan Mukherjee" userId="S::emukhe4@emory.edu::fb9c9b99-b0b5-45be-ab65-1072dbc4fbff" providerId="AD" clId="Web-{CE5799AD-81BF-E8E4-C505-C2F77138F64C}" dt="2025-09-29T16:57:08.656" v="202"/>
          <ac:spMkLst>
            <pc:docMk/>
            <pc:sldMk cId="2710897952" sldId="273"/>
            <ac:spMk id="144" creationId="{EEED4D51-65BF-4AEE-B596-7CB61A70B966}"/>
          </ac:spMkLst>
        </pc:spChg>
        <pc:spChg chg="add del">
          <ac:chgData name="Eshan Mukherjee" userId="S::emukhe4@emory.edu::fb9c9b99-b0b5-45be-ab65-1072dbc4fbff" providerId="AD" clId="Web-{CE5799AD-81BF-E8E4-C505-C2F77138F64C}" dt="2025-09-29T17:30:10.828" v="504"/>
          <ac:spMkLst>
            <pc:docMk/>
            <pc:sldMk cId="2710897952" sldId="273"/>
            <ac:spMk id="148" creationId="{2EB492CD-616E-47F8-933B-5E2D952A0593}"/>
          </ac:spMkLst>
        </pc:spChg>
        <pc:spChg chg="add del">
          <ac:chgData name="Eshan Mukherjee" userId="S::emukhe4@emory.edu::fb9c9b99-b0b5-45be-ab65-1072dbc4fbff" providerId="AD" clId="Web-{CE5799AD-81BF-E8E4-C505-C2F77138F64C}" dt="2025-09-29T17:30:10.828" v="504"/>
          <ac:spMkLst>
            <pc:docMk/>
            <pc:sldMk cId="2710897952" sldId="273"/>
            <ac:spMk id="150" creationId="{59383CF9-23B5-4335-9B21-1791C4CF1C75}"/>
          </ac:spMkLst>
        </pc:spChg>
        <pc:spChg chg="add del">
          <ac:chgData name="Eshan Mukherjee" userId="S::emukhe4@emory.edu::fb9c9b99-b0b5-45be-ab65-1072dbc4fbff" providerId="AD" clId="Web-{CE5799AD-81BF-E8E4-C505-C2F77138F64C}" dt="2025-09-29T17:30:10.828" v="504"/>
          <ac:spMkLst>
            <pc:docMk/>
            <pc:sldMk cId="2710897952" sldId="273"/>
            <ac:spMk id="152" creationId="{0007FE00-9498-4706-B255-6437B0252C02}"/>
          </ac:spMkLst>
        </pc:spChg>
        <pc:grpChg chg="add del">
          <ac:chgData name="Eshan Mukherjee" userId="S::emukhe4@emory.edu::fb9c9b99-b0b5-45be-ab65-1072dbc4fbff" providerId="AD" clId="Web-{CE5799AD-81BF-E8E4-C505-C2F77138F64C}" dt="2025-09-29T16:57:08.656" v="202"/>
          <ac:grpSpMkLst>
            <pc:docMk/>
            <pc:sldMk cId="2710897952" sldId="273"/>
            <ac:grpSpMk id="142" creationId="{F938B951-7EFC-40A2-B198-E73D39DFB3FC}"/>
          </ac:grpSpMkLst>
        </pc:grpChg>
        <pc:graphicFrameChg chg="add del mod modGraphic">
          <ac:chgData name="Eshan Mukherjee" userId="S::emukhe4@emory.edu::fb9c9b99-b0b5-45be-ab65-1072dbc4fbff" providerId="AD" clId="Web-{CE5799AD-81BF-E8E4-C505-C2F77138F64C}" dt="2025-09-29T17:50:33.149" v="1042"/>
          <ac:graphicFrameMkLst>
            <pc:docMk/>
            <pc:sldMk cId="2710897952" sldId="273"/>
            <ac:graphicFrameMk id="5" creationId="{D7511D5F-F95A-6E12-F1AB-E0F4BECF951F}"/>
          </ac:graphicFrameMkLst>
        </pc:graphicFrameChg>
        <pc:graphicFrameChg chg="add del mod">
          <ac:chgData name="Eshan Mukherjee" userId="S::emukhe4@emory.edu::fb9c9b99-b0b5-45be-ab65-1072dbc4fbff" providerId="AD" clId="Web-{CE5799AD-81BF-E8E4-C505-C2F77138F64C}" dt="2025-09-29T16:14:50.892" v="35"/>
          <ac:graphicFrameMkLst>
            <pc:docMk/>
            <pc:sldMk cId="2710897952" sldId="273"/>
            <ac:graphicFrameMk id="5" creationId="{F055BD77-EB94-09B1-1029-49B54107BF4E}"/>
          </ac:graphicFrameMkLst>
        </pc:graphicFrameChg>
        <pc:graphicFrameChg chg="add del mod ord modGraphic">
          <ac:chgData name="Eshan Mukherjee" userId="S::emukhe4@emory.edu::fb9c9b99-b0b5-45be-ab65-1072dbc4fbff" providerId="AD" clId="Web-{CE5799AD-81BF-E8E4-C505-C2F77138F64C}" dt="2025-09-29T17:30:13.296" v="505"/>
          <ac:graphicFrameMkLst>
            <pc:docMk/>
            <pc:sldMk cId="2710897952" sldId="273"/>
            <ac:graphicFrameMk id="7" creationId="{4E230180-AFFE-5249-47B8-67DADDAFE589}"/>
          </ac:graphicFrameMkLst>
        </pc:graphicFrameChg>
        <pc:graphicFrameChg chg="add mod modGraphic">
          <ac:chgData name="Eshan Mukherjee" userId="S::emukhe4@emory.edu::fb9c9b99-b0b5-45be-ab65-1072dbc4fbff" providerId="AD" clId="Web-{CE5799AD-81BF-E8E4-C505-C2F77138F64C}" dt="2025-09-29T17:52:36.060" v="1143"/>
          <ac:graphicFrameMkLst>
            <pc:docMk/>
            <pc:sldMk cId="2710897952" sldId="273"/>
            <ac:graphicFrameMk id="7" creationId="{78A04BB8-3420-7FDE-5C95-9B3624DB5D20}"/>
          </ac:graphicFrameMkLst>
        </pc:graphicFrameChg>
        <pc:graphicFrameChg chg="add del mod modGraphic">
          <ac:chgData name="Eshan Mukherjee" userId="S::emukhe4@emory.edu::fb9c9b99-b0b5-45be-ab65-1072dbc4fbff" providerId="AD" clId="Web-{CE5799AD-81BF-E8E4-C505-C2F77138F64C}" dt="2025-09-29T17:30:03.421" v="500"/>
          <ac:graphicFrameMkLst>
            <pc:docMk/>
            <pc:sldMk cId="2710897952" sldId="273"/>
            <ac:graphicFrameMk id="9" creationId="{82C53510-38C4-A2BB-F602-2C785A6AC1C7}"/>
          </ac:graphicFrameMkLst>
        </pc:graphicFrameChg>
        <pc:graphicFrameChg chg="mod modGraphic">
          <ac:chgData name="Eshan Mukherjee" userId="S::emukhe4@emory.edu::fb9c9b99-b0b5-45be-ab65-1072dbc4fbff" providerId="AD" clId="Web-{CE5799AD-81BF-E8E4-C505-C2F77138F64C}" dt="2025-09-29T17:52:15.840" v="1140" actId="1076"/>
          <ac:graphicFrameMkLst>
            <pc:docMk/>
            <pc:sldMk cId="2710897952" sldId="273"/>
            <ac:graphicFrameMk id="11" creationId="{24FC7741-6DF0-57AC-331A-62DB701830D5}"/>
          </ac:graphicFrameMkLst>
        </pc:graphicFrameChg>
        <pc:graphicFrameChg chg="del mod modGraphic">
          <ac:chgData name="Eshan Mukherjee" userId="S::emukhe4@emory.edu::fb9c9b99-b0b5-45be-ab65-1072dbc4fbff" providerId="AD" clId="Web-{CE5799AD-81BF-E8E4-C505-C2F77138F64C}" dt="2025-09-29T17:52:11.824" v="1139"/>
          <ac:graphicFrameMkLst>
            <pc:docMk/>
            <pc:sldMk cId="2710897952" sldId="273"/>
            <ac:graphicFrameMk id="12" creationId="{2F676930-9BB4-5076-3003-0C71E596997E}"/>
          </ac:graphicFrameMkLst>
        </pc:graphicFrameChg>
        <pc:graphicFrameChg chg="mod">
          <ac:chgData name="Eshan Mukherjee" userId="S::emukhe4@emory.edu::fb9c9b99-b0b5-45be-ab65-1072dbc4fbff" providerId="AD" clId="Web-{CE5799AD-81BF-E8E4-C505-C2F77138F64C}" dt="2025-09-29T17:33:10.624" v="542"/>
          <ac:graphicFrameMkLst>
            <pc:docMk/>
            <pc:sldMk cId="2710897952" sldId="273"/>
            <ac:graphicFrameMk id="14" creationId="{17D2FAE2-6F44-E9F8-636A-58D5DB900017}"/>
          </ac:graphicFrameMkLst>
        </pc:graphicFrameChg>
        <pc:picChg chg="add del mod ord">
          <ac:chgData name="Eshan Mukherjee" userId="S::emukhe4@emory.edu::fb9c9b99-b0b5-45be-ab65-1072dbc4fbff" providerId="AD" clId="Web-{CE5799AD-81BF-E8E4-C505-C2F77138F64C}" dt="2025-09-29T16:16:48.642" v="59"/>
          <ac:picMkLst>
            <pc:docMk/>
            <pc:sldMk cId="2710897952" sldId="273"/>
            <ac:picMk id="6" creationId="{7EE7EEF9-99C9-5BB8-8E37-467C7BA8315E}"/>
          </ac:picMkLst>
        </pc:picChg>
        <pc:picChg chg="mod ord">
          <ac:chgData name="Eshan Mukherjee" userId="S::emukhe4@emory.edu::fb9c9b99-b0b5-45be-ab65-1072dbc4fbff" providerId="AD" clId="Web-{CE5799AD-81BF-E8E4-C505-C2F77138F64C}" dt="2025-09-29T17:52:43.138" v="1144" actId="1076"/>
          <ac:picMkLst>
            <pc:docMk/>
            <pc:sldMk cId="2710897952" sldId="273"/>
            <ac:picMk id="8" creationId="{1525D525-463E-86AC-1E70-CFCE21DF0257}"/>
          </ac:picMkLst>
        </pc:picChg>
        <pc:picChg chg="mod">
          <ac:chgData name="Eshan Mukherjee" userId="S::emukhe4@emory.edu::fb9c9b99-b0b5-45be-ab65-1072dbc4fbff" providerId="AD" clId="Web-{CE5799AD-81BF-E8E4-C505-C2F77138F64C}" dt="2025-09-29T17:38:44.173" v="726" actId="1076"/>
          <ac:picMkLst>
            <pc:docMk/>
            <pc:sldMk cId="2710897952" sldId="273"/>
            <ac:picMk id="10" creationId="{947B27D3-F6E5-56DF-65E3-251EBDB4E0EF}"/>
          </ac:picMkLst>
        </pc:picChg>
        <pc:picChg chg="add mod ord">
          <ac:chgData name="Eshan Mukherjee" userId="S::emukhe4@emory.edu::fb9c9b99-b0b5-45be-ab65-1072dbc4fbff" providerId="AD" clId="Web-{CE5799AD-81BF-E8E4-C505-C2F77138F64C}" dt="2025-09-29T16:58:09.015" v="209" actId="1076"/>
          <ac:picMkLst>
            <pc:docMk/>
            <pc:sldMk cId="2710897952" sldId="273"/>
            <ac:picMk id="111" creationId="{F9F7E569-1190-05B0-D7E9-72605B4C4AB7}"/>
          </ac:picMkLst>
        </pc:picChg>
        <pc:picChg chg="add mod ord">
          <ac:chgData name="Eshan Mukherjee" userId="S::emukhe4@emory.edu::fb9c9b99-b0b5-45be-ab65-1072dbc4fbff" providerId="AD" clId="Web-{CE5799AD-81BF-E8E4-C505-C2F77138F64C}" dt="2025-09-29T16:58:06.687" v="208" actId="14100"/>
          <ac:picMkLst>
            <pc:docMk/>
            <pc:sldMk cId="2710897952" sldId="273"/>
            <ac:picMk id="112" creationId="{0B94D53A-2EB2-4DFF-69CB-82FB268CF4CA}"/>
          </ac:picMkLst>
        </pc:picChg>
        <pc:picChg chg="add mod ord">
          <ac:chgData name="Eshan Mukherjee" userId="S::emukhe4@emory.edu::fb9c9b99-b0b5-45be-ab65-1072dbc4fbff" providerId="AD" clId="Web-{CE5799AD-81BF-E8E4-C505-C2F77138F64C}" dt="2025-09-29T17:17:04.906" v="269" actId="1076"/>
          <ac:picMkLst>
            <pc:docMk/>
            <pc:sldMk cId="2710897952" sldId="273"/>
            <ac:picMk id="113" creationId="{F685AD94-EA73-665A-808B-F08267BCF65F}"/>
          </ac:picMkLst>
        </pc:picChg>
      </pc:sldChg>
      <pc:sldChg chg="addSp delSp modSp new mod setBg">
        <pc:chgData name="Eshan Mukherjee" userId="S::emukhe4@emory.edu::fb9c9b99-b0b5-45be-ab65-1072dbc4fbff" providerId="AD" clId="Web-{CE5799AD-81BF-E8E4-C505-C2F77138F64C}" dt="2025-09-29T18:22:12.555" v="1271"/>
        <pc:sldMkLst>
          <pc:docMk/>
          <pc:sldMk cId="1356389901" sldId="274"/>
        </pc:sldMkLst>
        <pc:spChg chg="mod">
          <ac:chgData name="Eshan Mukherjee" userId="S::emukhe4@emory.edu::fb9c9b99-b0b5-45be-ab65-1072dbc4fbff" providerId="AD" clId="Web-{CE5799AD-81BF-E8E4-C505-C2F77138F64C}" dt="2025-09-29T16:26:45.951" v="162" actId="20577"/>
          <ac:spMkLst>
            <pc:docMk/>
            <pc:sldMk cId="1356389901" sldId="274"/>
            <ac:spMk id="2" creationId="{B2CBC6E4-0813-82D8-793A-F4400C49BDB3}"/>
          </ac:spMkLst>
        </pc:spChg>
        <pc:spChg chg="add del">
          <ac:chgData name="Eshan Mukherjee" userId="S::emukhe4@emory.edu::fb9c9b99-b0b5-45be-ab65-1072dbc4fbff" providerId="AD" clId="Web-{CE5799AD-81BF-E8E4-C505-C2F77138F64C}" dt="2025-09-29T16:24:18.389" v="142"/>
          <ac:spMkLst>
            <pc:docMk/>
            <pc:sldMk cId="1356389901" sldId="274"/>
            <ac:spMk id="3" creationId="{85B6C837-D80F-4C47-171B-52DFC7BE73AA}"/>
          </ac:spMkLst>
        </pc:spChg>
        <pc:spChg chg="add del mod">
          <ac:chgData name="Eshan Mukherjee" userId="S::emukhe4@emory.edu::fb9c9b99-b0b5-45be-ab65-1072dbc4fbff" providerId="AD" clId="Web-{CE5799AD-81BF-E8E4-C505-C2F77138F64C}" dt="2025-09-29T16:24:16.514" v="140"/>
          <ac:spMkLst>
            <pc:docMk/>
            <pc:sldMk cId="1356389901" sldId="274"/>
            <ac:spMk id="6" creationId="{5CC84147-6103-C808-9BD8-C346DE14FE06}"/>
          </ac:spMkLst>
        </pc:spChg>
        <pc:spChg chg="add del mod">
          <ac:chgData name="Eshan Mukherjee" userId="S::emukhe4@emory.edu::fb9c9b99-b0b5-45be-ab65-1072dbc4fbff" providerId="AD" clId="Web-{CE5799AD-81BF-E8E4-C505-C2F77138F64C}" dt="2025-09-29T16:25:08.529" v="150"/>
          <ac:spMkLst>
            <pc:docMk/>
            <pc:sldMk cId="1356389901" sldId="274"/>
            <ac:spMk id="8" creationId="{8B9EDB54-FF36-8AC2-2B6A-CC2911C0F406}"/>
          </ac:spMkLst>
        </pc:spChg>
        <pc:spChg chg="add mod">
          <ac:chgData name="Eshan Mukherjee" userId="S::emukhe4@emory.edu::fb9c9b99-b0b5-45be-ab65-1072dbc4fbff" providerId="AD" clId="Web-{CE5799AD-81BF-E8E4-C505-C2F77138F64C}" dt="2025-09-29T16:26:40.326" v="160" actId="20577"/>
          <ac:spMkLst>
            <pc:docMk/>
            <pc:sldMk cId="1356389901" sldId="274"/>
            <ac:spMk id="10" creationId="{9F611015-2BD2-F0E5-89FF-36023296BBD4}"/>
          </ac:spMkLst>
        </pc:spChg>
        <pc:spChg chg="del">
          <ac:chgData name="Eshan Mukherjee" userId="S::emukhe4@emory.edu::fb9c9b99-b0b5-45be-ab65-1072dbc4fbff" providerId="AD" clId="Web-{CE5799AD-81BF-E8E4-C505-C2F77138F64C}" dt="2025-09-29T17:00:02.218" v="210"/>
          <ac:spMkLst>
            <pc:docMk/>
            <pc:sldMk cId="1356389901" sldId="274"/>
            <ac:spMk id="13" creationId="{A8918EF7-F895-F7E0-D00B-7A19BE2D2C5B}"/>
          </ac:spMkLst>
        </pc:spChg>
        <pc:spChg chg="add del">
          <ac:chgData name="Eshan Mukherjee" userId="S::emukhe4@emory.edu::fb9c9b99-b0b5-45be-ab65-1072dbc4fbff" providerId="AD" clId="Web-{CE5799AD-81BF-E8E4-C505-C2F77138F64C}" dt="2025-09-29T16:26:04.279" v="156"/>
          <ac:spMkLst>
            <pc:docMk/>
            <pc:sldMk cId="1356389901" sldId="274"/>
            <ac:spMk id="15" creationId="{2EB492CD-616E-47F8-933B-5E2D952A0593}"/>
          </ac:spMkLst>
        </pc:spChg>
        <pc:spChg chg="add del">
          <ac:chgData name="Eshan Mukherjee" userId="S::emukhe4@emory.edu::fb9c9b99-b0b5-45be-ab65-1072dbc4fbff" providerId="AD" clId="Web-{CE5799AD-81BF-E8E4-C505-C2F77138F64C}" dt="2025-09-29T16:26:04.279" v="156"/>
          <ac:spMkLst>
            <pc:docMk/>
            <pc:sldMk cId="1356389901" sldId="274"/>
            <ac:spMk id="17" creationId="{59383CF9-23B5-4335-9B21-1791C4CF1C75}"/>
          </ac:spMkLst>
        </pc:spChg>
        <pc:spChg chg="add del">
          <ac:chgData name="Eshan Mukherjee" userId="S::emukhe4@emory.edu::fb9c9b99-b0b5-45be-ab65-1072dbc4fbff" providerId="AD" clId="Web-{CE5799AD-81BF-E8E4-C505-C2F77138F64C}" dt="2025-09-29T16:26:04.279" v="156"/>
          <ac:spMkLst>
            <pc:docMk/>
            <pc:sldMk cId="1356389901" sldId="274"/>
            <ac:spMk id="19" creationId="{0007FE00-9498-4706-B255-6437B0252C02}"/>
          </ac:spMkLst>
        </pc:spChg>
        <pc:spChg chg="add">
          <ac:chgData name="Eshan Mukherjee" userId="S::emukhe4@emory.edu::fb9c9b99-b0b5-45be-ab65-1072dbc4fbff" providerId="AD" clId="Web-{CE5799AD-81BF-E8E4-C505-C2F77138F64C}" dt="2025-09-29T16:26:04.279" v="157"/>
          <ac:spMkLst>
            <pc:docMk/>
            <pc:sldMk cId="1356389901" sldId="274"/>
            <ac:spMk id="21" creationId="{0B9EE3F3-89B7-43C3-8651-C4C96830993D}"/>
          </ac:spMkLst>
        </pc:spChg>
        <pc:spChg chg="add">
          <ac:chgData name="Eshan Mukherjee" userId="S::emukhe4@emory.edu::fb9c9b99-b0b5-45be-ab65-1072dbc4fbff" providerId="AD" clId="Web-{CE5799AD-81BF-E8E4-C505-C2F77138F64C}" dt="2025-09-29T16:26:04.279" v="157"/>
          <ac:spMkLst>
            <pc:docMk/>
            <pc:sldMk cId="1356389901" sldId="274"/>
            <ac:spMk id="22" creationId="{33AE4636-AEEC-45D6-84D4-7AC2DA48ECF8}"/>
          </ac:spMkLst>
        </pc:spChg>
        <pc:spChg chg="add">
          <ac:chgData name="Eshan Mukherjee" userId="S::emukhe4@emory.edu::fb9c9b99-b0b5-45be-ab65-1072dbc4fbff" providerId="AD" clId="Web-{CE5799AD-81BF-E8E4-C505-C2F77138F64C}" dt="2025-09-29T16:26:04.279" v="157"/>
          <ac:spMkLst>
            <pc:docMk/>
            <pc:sldMk cId="1356389901" sldId="274"/>
            <ac:spMk id="23" creationId="{8D9CE0F4-2EB2-4F1F-8AAC-DB3571D9FE10}"/>
          </ac:spMkLst>
        </pc:spChg>
        <pc:graphicFrameChg chg="mod modGraphic">
          <ac:chgData name="Eshan Mukherjee" userId="S::emukhe4@emory.edu::fb9c9b99-b0b5-45be-ab65-1072dbc4fbff" providerId="AD" clId="Web-{CE5799AD-81BF-E8E4-C505-C2F77138F64C}" dt="2025-09-29T18:22:12.555" v="1271"/>
          <ac:graphicFrameMkLst>
            <pc:docMk/>
            <pc:sldMk cId="1356389901" sldId="274"/>
            <ac:graphicFrameMk id="4" creationId="{8D7A721E-22BC-45A4-D723-6BC7298F0D49}"/>
          </ac:graphicFrameMkLst>
        </pc:graphicFrameChg>
        <pc:graphicFrameChg chg="add del mod ord modGraphic">
          <ac:chgData name="Eshan Mukherjee" userId="S::emukhe4@emory.edu::fb9c9b99-b0b5-45be-ab65-1072dbc4fbff" providerId="AD" clId="Web-{CE5799AD-81BF-E8E4-C505-C2F77138F64C}" dt="2025-09-29T16:24:16.514" v="141"/>
          <ac:graphicFrameMkLst>
            <pc:docMk/>
            <pc:sldMk cId="1356389901" sldId="274"/>
            <ac:graphicFrameMk id="5" creationId="{B80B2CE0-CE84-DEA2-9B5B-6DEC4A223CCB}"/>
          </ac:graphicFrameMkLst>
        </pc:graphicFrameChg>
        <pc:picChg chg="add mod ord">
          <ac:chgData name="Eshan Mukherjee" userId="S::emukhe4@emory.edu::fb9c9b99-b0b5-45be-ab65-1072dbc4fbff" providerId="AD" clId="Web-{CE5799AD-81BF-E8E4-C505-C2F77138F64C}" dt="2025-09-29T16:26:04.279" v="157"/>
          <ac:picMkLst>
            <pc:docMk/>
            <pc:sldMk cId="1356389901" sldId="274"/>
            <ac:picMk id="7" creationId="{33D55C69-941E-47BD-50CF-2B3384B47D5F}"/>
          </ac:picMkLst>
        </pc:picChg>
      </pc:sldChg>
      <pc:sldChg chg="addSp delSp modSp new mod setBg">
        <pc:chgData name="Eshan Mukherjee" userId="S::emukhe4@emory.edu::fb9c9b99-b0b5-45be-ab65-1072dbc4fbff" providerId="AD" clId="Web-{CE5799AD-81BF-E8E4-C505-C2F77138F64C}" dt="2025-09-29T17:32:50.327" v="536"/>
        <pc:sldMkLst>
          <pc:docMk/>
          <pc:sldMk cId="2918588816" sldId="275"/>
        </pc:sldMkLst>
        <pc:spChg chg="mod">
          <ac:chgData name="Eshan Mukherjee" userId="S::emukhe4@emory.edu::fb9c9b99-b0b5-45be-ab65-1072dbc4fbff" providerId="AD" clId="Web-{CE5799AD-81BF-E8E4-C505-C2F77138F64C}" dt="2025-09-29T17:32:18.249" v="532" actId="20577"/>
          <ac:spMkLst>
            <pc:docMk/>
            <pc:sldMk cId="2918588816" sldId="275"/>
            <ac:spMk id="2" creationId="{8684B25C-8EBB-8B3D-4D15-5B14E5C0EFED}"/>
          </ac:spMkLst>
        </pc:spChg>
        <pc:spChg chg="del mod">
          <ac:chgData name="Eshan Mukherjee" userId="S::emukhe4@emory.edu::fb9c9b99-b0b5-45be-ab65-1072dbc4fbff" providerId="AD" clId="Web-{CE5799AD-81BF-E8E4-C505-C2F77138F64C}" dt="2025-09-29T17:31:21.609" v="515"/>
          <ac:spMkLst>
            <pc:docMk/>
            <pc:sldMk cId="2918588816" sldId="275"/>
            <ac:spMk id="3" creationId="{C0CE5B12-A858-EF2C-B2E6-25CDC5948904}"/>
          </ac:spMkLst>
        </pc:spChg>
        <pc:spChg chg="add del">
          <ac:chgData name="Eshan Mukherjee" userId="S::emukhe4@emory.edu::fb9c9b99-b0b5-45be-ab65-1072dbc4fbff" providerId="AD" clId="Web-{CE5799AD-81BF-E8E4-C505-C2F77138F64C}" dt="2025-09-29T17:31:55.343" v="518"/>
          <ac:spMkLst>
            <pc:docMk/>
            <pc:sldMk cId="2918588816" sldId="275"/>
            <ac:spMk id="10" creationId="{D68E3A67-DBC2-3727-A823-3D7928CC7EF1}"/>
          </ac:spMkLst>
        </pc:spChg>
        <pc:spChg chg="add mod">
          <ac:chgData name="Eshan Mukherjee" userId="S::emukhe4@emory.edu::fb9c9b99-b0b5-45be-ab65-1072dbc4fbff" providerId="AD" clId="Web-{CE5799AD-81BF-E8E4-C505-C2F77138F64C}" dt="2025-09-29T17:32:50.327" v="536"/>
          <ac:spMkLst>
            <pc:docMk/>
            <pc:sldMk cId="2918588816" sldId="275"/>
            <ac:spMk id="11" creationId="{435E972C-FF3E-F83D-DBB5-5D83BA5CAA62}"/>
          </ac:spMkLst>
        </pc:spChg>
        <pc:spChg chg="add">
          <ac:chgData name="Eshan Mukherjee" userId="S::emukhe4@emory.edu::fb9c9b99-b0b5-45be-ab65-1072dbc4fbff" providerId="AD" clId="Web-{CE5799AD-81BF-E8E4-C505-C2F77138F64C}" dt="2025-09-29T17:31:32.765" v="516"/>
          <ac:spMkLst>
            <pc:docMk/>
            <pc:sldMk cId="2918588816" sldId="275"/>
            <ac:spMk id="13" creationId="{24D46527-8963-4773-8769-07E6ACE08487}"/>
          </ac:spMkLst>
        </pc:spChg>
        <pc:spChg chg="add del">
          <ac:chgData name="Eshan Mukherjee" userId="S::emukhe4@emory.edu::fb9c9b99-b0b5-45be-ab65-1072dbc4fbff" providerId="AD" clId="Web-{CE5799AD-81BF-E8E4-C505-C2F77138F64C}" dt="2025-09-29T17:31:39.187" v="517"/>
          <ac:spMkLst>
            <pc:docMk/>
            <pc:sldMk cId="2918588816" sldId="275"/>
            <ac:spMk id="15" creationId="{920E13D1-85D7-4BF3-9903-59216CB5AE14}"/>
          </ac:spMkLst>
        </pc:spChg>
        <pc:graphicFrameChg chg="add del mod ord modGraphic">
          <ac:chgData name="Eshan Mukherjee" userId="S::emukhe4@emory.edu::fb9c9b99-b0b5-45be-ab65-1072dbc4fbff" providerId="AD" clId="Web-{CE5799AD-81BF-E8E4-C505-C2F77138F64C}" dt="2025-09-29T17:31:32.765" v="516"/>
          <ac:graphicFrameMkLst>
            <pc:docMk/>
            <pc:sldMk cId="2918588816" sldId="275"/>
            <ac:graphicFrameMk id="5" creationId="{2F676930-9BB4-5076-3003-0C71E596997E}"/>
          </ac:graphicFrameMkLst>
        </pc:graphicFrameChg>
        <pc:graphicFrameChg chg="add del mod ord modGraphic">
          <ac:chgData name="Eshan Mukherjee" userId="S::emukhe4@emory.edu::fb9c9b99-b0b5-45be-ab65-1072dbc4fbff" providerId="AD" clId="Web-{CE5799AD-81BF-E8E4-C505-C2F77138F64C}" dt="2025-09-29T17:32:50.327" v="536"/>
          <ac:graphicFrameMkLst>
            <pc:docMk/>
            <pc:sldMk cId="2918588816" sldId="275"/>
            <ac:graphicFrameMk id="7" creationId="{17D2FAE2-6F44-E9F8-636A-58D5DB900017}"/>
          </ac:graphicFrameMkLst>
        </pc:graphicFrameChg>
        <pc:graphicFrameChg chg="add del mod">
          <ac:chgData name="Eshan Mukherjee" userId="S::emukhe4@emory.edu::fb9c9b99-b0b5-45be-ab65-1072dbc4fbff" providerId="AD" clId="Web-{CE5799AD-81BF-E8E4-C505-C2F77138F64C}" dt="2025-09-29T17:32:41.484" v="534"/>
          <ac:graphicFrameMkLst>
            <pc:docMk/>
            <pc:sldMk cId="2918588816" sldId="275"/>
            <ac:graphicFrameMk id="8" creationId="{2F676930-9BB4-5076-3003-0C71E596997E}"/>
          </ac:graphicFrameMkLst>
        </pc:graphicFrameChg>
      </pc:sldChg>
      <pc:sldMasterChg chg="mod setBg modSldLayout">
        <pc:chgData name="Eshan Mukherjee" userId="S::emukhe4@emory.edu::fb9c9b99-b0b5-45be-ab65-1072dbc4fbff" providerId="AD" clId="Web-{CE5799AD-81BF-E8E4-C505-C2F77138F64C}" dt="2025-09-29T16:19:59.953" v="91"/>
        <pc:sldMasterMkLst>
          <pc:docMk/>
          <pc:sldMasterMk cId="548946065" sldId="2147483648"/>
        </pc:sldMasterMkLst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548946065" sldId="2147483648"/>
            <pc:sldLayoutMk cId="3286576924" sldId="2147483649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548946065" sldId="2147483648"/>
            <pc:sldLayoutMk cId="2360433803" sldId="2147483650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548946065" sldId="2147483648"/>
            <pc:sldLayoutMk cId="1476910867" sldId="2147483651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548946065" sldId="2147483648"/>
            <pc:sldLayoutMk cId="653503980" sldId="2147483652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548946065" sldId="2147483648"/>
            <pc:sldLayoutMk cId="3832475394" sldId="2147483653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548946065" sldId="2147483648"/>
            <pc:sldLayoutMk cId="2565586001" sldId="2147483654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548946065" sldId="2147483648"/>
            <pc:sldLayoutMk cId="1824788258" sldId="2147483655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548946065" sldId="2147483648"/>
            <pc:sldLayoutMk cId="2448147339" sldId="2147483656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548946065" sldId="2147483648"/>
            <pc:sldLayoutMk cId="1012901633" sldId="2147483657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548946065" sldId="2147483648"/>
            <pc:sldLayoutMk cId="2812369643" sldId="2147483658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548946065" sldId="2147483648"/>
            <pc:sldLayoutMk cId="4165114255" sldId="2147483659"/>
          </pc:sldLayoutMkLst>
        </pc:sldLayoutChg>
      </pc:sldMasterChg>
      <pc:sldMasterChg chg="mod setBg modSldLayout">
        <pc:chgData name="Eshan Mukherjee" userId="S::emukhe4@emory.edu::fb9c9b99-b0b5-45be-ab65-1072dbc4fbff" providerId="AD" clId="Web-{CE5799AD-81BF-E8E4-C505-C2F77138F64C}" dt="2025-09-29T16:19:59.953" v="91"/>
        <pc:sldMasterMkLst>
          <pc:docMk/>
          <pc:sldMasterMk cId="3796973959" sldId="2147483660"/>
        </pc:sldMasterMkLst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3796973959" sldId="2147483660"/>
            <pc:sldLayoutMk cId="1949352657" sldId="2147483661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3796973959" sldId="2147483660"/>
            <pc:sldLayoutMk cId="2091402962" sldId="2147483662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3796973959" sldId="2147483660"/>
            <pc:sldLayoutMk cId="1697797765" sldId="2147483663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3796973959" sldId="2147483660"/>
            <pc:sldLayoutMk cId="3254824803" sldId="2147483664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3796973959" sldId="2147483660"/>
            <pc:sldLayoutMk cId="1028445135" sldId="2147483665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3796973959" sldId="2147483660"/>
            <pc:sldLayoutMk cId="1878992066" sldId="2147483666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3796973959" sldId="2147483660"/>
            <pc:sldLayoutMk cId="2172200924" sldId="2147483667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3796973959" sldId="2147483660"/>
            <pc:sldLayoutMk cId="3896006009" sldId="2147483668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3796973959" sldId="2147483660"/>
            <pc:sldLayoutMk cId="453613044" sldId="2147483669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3796973959" sldId="2147483660"/>
            <pc:sldLayoutMk cId="1252946708" sldId="2147483670"/>
          </pc:sldLayoutMkLst>
        </pc:sldLayoutChg>
        <pc:sldLayoutChg chg="mod">
          <pc:chgData name="Eshan Mukherjee" userId="S::emukhe4@emory.edu::fb9c9b99-b0b5-45be-ab65-1072dbc4fbff" providerId="AD" clId="Web-{CE5799AD-81BF-E8E4-C505-C2F77138F64C}" dt="2025-09-29T16:19:59.953" v="91"/>
          <pc:sldLayoutMkLst>
            <pc:docMk/>
            <pc:sldMasterMk cId="3796973959" sldId="2147483660"/>
            <pc:sldLayoutMk cId="3700295150" sldId="2147483671"/>
          </pc:sldLayoutMkLst>
        </pc:sldLayoutChg>
      </pc:sldMasterChg>
    </pc:docChg>
  </pc:docChgLst>
  <pc:docChgLst>
    <pc:chgData name="Eshan Mukherjee" userId="S::emukhe4@emory.edu::fb9c9b99-b0b5-45be-ab65-1072dbc4fbff" providerId="AD" clId="Web-{51BE0B68-D474-6735-C154-D7C6C047C733}"/>
    <pc:docChg chg="delSld modSld">
      <pc:chgData name="Eshan Mukherjee" userId="S::emukhe4@emory.edu::fb9c9b99-b0b5-45be-ab65-1072dbc4fbff" providerId="AD" clId="Web-{51BE0B68-D474-6735-C154-D7C6C047C733}" dt="2025-09-29T15:12:10.415" v="30"/>
      <pc:docMkLst>
        <pc:docMk/>
      </pc:docMkLst>
      <pc:sldChg chg="del">
        <pc:chgData name="Eshan Mukherjee" userId="S::emukhe4@emory.edu::fb9c9b99-b0b5-45be-ab65-1072dbc4fbff" providerId="AD" clId="Web-{51BE0B68-D474-6735-C154-D7C6C047C733}" dt="2025-09-29T15:12:10.415" v="30"/>
        <pc:sldMkLst>
          <pc:docMk/>
          <pc:sldMk cId="1687633106" sldId="258"/>
        </pc:sldMkLst>
      </pc:sldChg>
      <pc:sldChg chg="del">
        <pc:chgData name="Eshan Mukherjee" userId="S::emukhe4@emory.edu::fb9c9b99-b0b5-45be-ab65-1072dbc4fbff" providerId="AD" clId="Web-{51BE0B68-D474-6735-C154-D7C6C047C733}" dt="2025-09-29T15:12:08.900" v="29"/>
        <pc:sldMkLst>
          <pc:docMk/>
          <pc:sldMk cId="634319949" sldId="259"/>
        </pc:sldMkLst>
      </pc:sldChg>
      <pc:sldChg chg="del">
        <pc:chgData name="Eshan Mukherjee" userId="S::emukhe4@emory.edu::fb9c9b99-b0b5-45be-ab65-1072dbc4fbff" providerId="AD" clId="Web-{51BE0B68-D474-6735-C154-D7C6C047C733}" dt="2025-09-29T15:12:08.744" v="28"/>
        <pc:sldMkLst>
          <pc:docMk/>
          <pc:sldMk cId="1047372799" sldId="260"/>
        </pc:sldMkLst>
      </pc:sldChg>
      <pc:sldChg chg="modSp">
        <pc:chgData name="Eshan Mukherjee" userId="S::emukhe4@emory.edu::fb9c9b99-b0b5-45be-ab65-1072dbc4fbff" providerId="AD" clId="Web-{51BE0B68-D474-6735-C154-D7C6C047C733}" dt="2025-09-29T15:08:29.586" v="6" actId="20577"/>
        <pc:sldMkLst>
          <pc:docMk/>
          <pc:sldMk cId="3915109099" sldId="268"/>
        </pc:sldMkLst>
        <pc:spChg chg="mod">
          <ac:chgData name="Eshan Mukherjee" userId="S::emukhe4@emory.edu::fb9c9b99-b0b5-45be-ab65-1072dbc4fbff" providerId="AD" clId="Web-{51BE0B68-D474-6735-C154-D7C6C047C733}" dt="2025-09-29T15:08:29.586" v="6" actId="20577"/>
          <ac:spMkLst>
            <pc:docMk/>
            <pc:sldMk cId="3915109099" sldId="268"/>
            <ac:spMk id="2" creationId="{B5275A54-7215-1370-F44A-BD3E85C1C276}"/>
          </ac:spMkLst>
        </pc:spChg>
        <pc:spChg chg="mod">
          <ac:chgData name="Eshan Mukherjee" userId="S::emukhe4@emory.edu::fb9c9b99-b0b5-45be-ab65-1072dbc4fbff" providerId="AD" clId="Web-{51BE0B68-D474-6735-C154-D7C6C047C733}" dt="2025-09-29T15:08:15.617" v="3" actId="20577"/>
          <ac:spMkLst>
            <pc:docMk/>
            <pc:sldMk cId="3915109099" sldId="268"/>
            <ac:spMk id="3" creationId="{374EF421-397B-0AEA-A4D5-3CE1EC2F32FC}"/>
          </ac:spMkLst>
        </pc:spChg>
      </pc:sldChg>
      <pc:sldChg chg="modSp">
        <pc:chgData name="Eshan Mukherjee" userId="S::emukhe4@emory.edu::fb9c9b99-b0b5-45be-ab65-1072dbc4fbff" providerId="AD" clId="Web-{51BE0B68-D474-6735-C154-D7C6C047C733}" dt="2025-09-29T15:09:19.336" v="8" actId="20577"/>
        <pc:sldMkLst>
          <pc:docMk/>
          <pc:sldMk cId="2872741531" sldId="269"/>
        </pc:sldMkLst>
        <pc:spChg chg="mod">
          <ac:chgData name="Eshan Mukherjee" userId="S::emukhe4@emory.edu::fb9c9b99-b0b5-45be-ab65-1072dbc4fbff" providerId="AD" clId="Web-{51BE0B68-D474-6735-C154-D7C6C047C733}" dt="2025-09-29T15:09:19.336" v="8" actId="20577"/>
          <ac:spMkLst>
            <pc:docMk/>
            <pc:sldMk cId="2872741531" sldId="269"/>
            <ac:spMk id="3" creationId="{5F2ED90F-229C-A94C-FB88-FB848AD5B3FA}"/>
          </ac:spMkLst>
        </pc:spChg>
      </pc:sldChg>
      <pc:sldChg chg="addSp delSp modSp">
        <pc:chgData name="Eshan Mukherjee" userId="S::emukhe4@emory.edu::fb9c9b99-b0b5-45be-ab65-1072dbc4fbff" providerId="AD" clId="Web-{51BE0B68-D474-6735-C154-D7C6C047C733}" dt="2025-09-29T15:10:51.977" v="27" actId="14100"/>
        <pc:sldMkLst>
          <pc:docMk/>
          <pc:sldMk cId="567383918" sldId="270"/>
        </pc:sldMkLst>
        <pc:spChg chg="mod">
          <ac:chgData name="Eshan Mukherjee" userId="S::emukhe4@emory.edu::fb9c9b99-b0b5-45be-ab65-1072dbc4fbff" providerId="AD" clId="Web-{51BE0B68-D474-6735-C154-D7C6C047C733}" dt="2025-09-29T15:10:31.540" v="20" actId="1076"/>
          <ac:spMkLst>
            <pc:docMk/>
            <pc:sldMk cId="567383918" sldId="270"/>
            <ac:spMk id="2" creationId="{3A8F1FCC-4DF5-B285-3059-BAFBC904C236}"/>
          </ac:spMkLst>
        </pc:spChg>
        <pc:spChg chg="del">
          <ac:chgData name="Eshan Mukherjee" userId="S::emukhe4@emory.edu::fb9c9b99-b0b5-45be-ab65-1072dbc4fbff" providerId="AD" clId="Web-{51BE0B68-D474-6735-C154-D7C6C047C733}" dt="2025-09-29T15:09:35.727" v="9"/>
          <ac:spMkLst>
            <pc:docMk/>
            <pc:sldMk cId="567383918" sldId="270"/>
            <ac:spMk id="3" creationId="{96C762F3-467F-E077-9856-7B4BBDE2D921}"/>
          </ac:spMkLst>
        </pc:spChg>
        <pc:picChg chg="add mod ord">
          <ac:chgData name="Eshan Mukherjee" userId="S::emukhe4@emory.edu::fb9c9b99-b0b5-45be-ab65-1072dbc4fbff" providerId="AD" clId="Web-{51BE0B68-D474-6735-C154-D7C6C047C733}" dt="2025-09-29T15:10:43.493" v="24" actId="1076"/>
          <ac:picMkLst>
            <pc:docMk/>
            <pc:sldMk cId="567383918" sldId="270"/>
            <ac:picMk id="4" creationId="{71742F67-136C-DDBF-3137-C1EAE188B194}"/>
          </ac:picMkLst>
        </pc:picChg>
        <pc:picChg chg="add mod">
          <ac:chgData name="Eshan Mukherjee" userId="S::emukhe4@emory.edu::fb9c9b99-b0b5-45be-ab65-1072dbc4fbff" providerId="AD" clId="Web-{51BE0B68-D474-6735-C154-D7C6C047C733}" dt="2025-09-29T15:10:51.977" v="27" actId="14100"/>
          <ac:picMkLst>
            <pc:docMk/>
            <pc:sldMk cId="567383918" sldId="270"/>
            <ac:picMk id="5" creationId="{55EF6815-1B7A-7151-60F7-102C604A9FD1}"/>
          </ac:picMkLst>
        </pc:picChg>
        <pc:picChg chg="add mod">
          <ac:chgData name="Eshan Mukherjee" userId="S::emukhe4@emory.edu::fb9c9b99-b0b5-45be-ab65-1072dbc4fbff" providerId="AD" clId="Web-{51BE0B68-D474-6735-C154-D7C6C047C733}" dt="2025-09-29T15:10:46.602" v="25" actId="1076"/>
          <ac:picMkLst>
            <pc:docMk/>
            <pc:sldMk cId="567383918" sldId="270"/>
            <ac:picMk id="6" creationId="{6ACADB09-CB5B-E901-83FC-B4682B309660}"/>
          </ac:picMkLst>
        </pc:picChg>
      </pc:sldChg>
    </pc:docChg>
  </pc:docChgLst>
  <pc:docChgLst>
    <pc:chgData name="Eshan Mukherjee" userId="S::emukhe4@emory.edu::fb9c9b99-b0b5-45be-ab65-1072dbc4fbff" providerId="AD" clId="Web-{CC2BBACE-B9E3-5E22-28DB-B145AAD967EC}"/>
    <pc:docChg chg="modSld">
      <pc:chgData name="Eshan Mukherjee" userId="S::emukhe4@emory.edu::fb9c9b99-b0b5-45be-ab65-1072dbc4fbff" providerId="AD" clId="Web-{CC2BBACE-B9E3-5E22-28DB-B145AAD967EC}" dt="2025-09-30T15:23:34.706" v="0"/>
      <pc:docMkLst>
        <pc:docMk/>
      </pc:docMkLst>
      <pc:sldChg chg="modNotes">
        <pc:chgData name="Eshan Mukherjee" userId="S::emukhe4@emory.edu::fb9c9b99-b0b5-45be-ab65-1072dbc4fbff" providerId="AD" clId="Web-{CC2BBACE-B9E3-5E22-28DB-B145AAD967EC}" dt="2025-09-30T15:23:34.706" v="0"/>
        <pc:sldMkLst>
          <pc:docMk/>
          <pc:sldMk cId="1356389901" sldId="274"/>
        </pc:sldMkLst>
      </pc:sldChg>
    </pc:docChg>
  </pc:docChgLst>
  <pc:docChgLst>
    <pc:chgData name="Eshan Mukherjee" userId="" providerId="AD" clId="Web-{C0C706EF-8534-0235-4D37-C6D0CB063371}"/>
    <pc:docChg chg="delSld modSld">
      <pc:chgData name="Eshan Mukherjee" userId="" providerId="AD" clId="Web-{C0C706EF-8534-0235-4D37-C6D0CB063371}" dt="2025-09-29T17:48:18.357" v="843"/>
      <pc:docMkLst>
        <pc:docMk/>
      </pc:docMkLst>
      <pc:sldChg chg="modSp">
        <pc:chgData name="Eshan Mukherjee" userId="" providerId="AD" clId="Web-{C0C706EF-8534-0235-4D37-C6D0CB063371}" dt="2025-09-29T16:12:12.112" v="0" actId="20577"/>
        <pc:sldMkLst>
          <pc:docMk/>
          <pc:sldMk cId="1702062339" sldId="261"/>
        </pc:sldMkLst>
        <pc:spChg chg="mod">
          <ac:chgData name="Eshan Mukherjee" userId="" providerId="AD" clId="Web-{C0C706EF-8534-0235-4D37-C6D0CB063371}" dt="2025-09-29T16:12:12.112" v="0" actId="20577"/>
          <ac:spMkLst>
            <pc:docMk/>
            <pc:sldMk cId="1702062339" sldId="261"/>
            <ac:spMk id="2" creationId="{8E3BA502-F9C3-5BDC-AA68-BA708E52F55B}"/>
          </ac:spMkLst>
        </pc:spChg>
      </pc:sldChg>
      <pc:sldChg chg="modSp">
        <pc:chgData name="Eshan Mukherjee" userId="" providerId="AD" clId="Web-{C0C706EF-8534-0235-4D37-C6D0CB063371}" dt="2025-09-29T17:39:54.559" v="686" actId="1076"/>
        <pc:sldMkLst>
          <pc:docMk/>
          <pc:sldMk cId="2872741531" sldId="269"/>
        </pc:sldMkLst>
        <pc:graphicFrameChg chg="mod">
          <ac:chgData name="Eshan Mukherjee" userId="" providerId="AD" clId="Web-{C0C706EF-8534-0235-4D37-C6D0CB063371}" dt="2025-09-29T17:39:54.559" v="686" actId="1076"/>
          <ac:graphicFrameMkLst>
            <pc:docMk/>
            <pc:sldMk cId="2872741531" sldId="269"/>
            <ac:graphicFrameMk id="5" creationId="{5D18AECB-46FA-2B3A-FAE5-C2FBB48397EA}"/>
          </ac:graphicFrameMkLst>
        </pc:graphicFrameChg>
      </pc:sldChg>
      <pc:sldChg chg="modSp">
        <pc:chgData name="Eshan Mukherjee" userId="" providerId="AD" clId="Web-{C0C706EF-8534-0235-4D37-C6D0CB063371}" dt="2025-09-29T17:37:56.816" v="671" actId="20577"/>
        <pc:sldMkLst>
          <pc:docMk/>
          <pc:sldMk cId="921186135" sldId="271"/>
        </pc:sldMkLst>
        <pc:graphicFrameChg chg="modGraphic">
          <ac:chgData name="Eshan Mukherjee" userId="" providerId="AD" clId="Web-{C0C706EF-8534-0235-4D37-C6D0CB063371}" dt="2025-09-29T17:37:56.816" v="671" actId="20577"/>
          <ac:graphicFrameMkLst>
            <pc:docMk/>
            <pc:sldMk cId="921186135" sldId="271"/>
            <ac:graphicFrameMk id="32" creationId="{7F4A33F1-02D1-6036-16B9-F6911F38DEB0}"/>
          </ac:graphicFrameMkLst>
        </pc:graphicFrameChg>
      </pc:sldChg>
      <pc:sldChg chg="modSp">
        <pc:chgData name="Eshan Mukherjee" userId="" providerId="AD" clId="Web-{C0C706EF-8534-0235-4D37-C6D0CB063371}" dt="2025-09-29T16:46:52.664" v="533" actId="14100"/>
        <pc:sldMkLst>
          <pc:docMk/>
          <pc:sldMk cId="3536602048" sldId="272"/>
        </pc:sldMkLst>
        <pc:spChg chg="mod">
          <ac:chgData name="Eshan Mukherjee" userId="" providerId="AD" clId="Web-{C0C706EF-8534-0235-4D37-C6D0CB063371}" dt="2025-09-29T16:46:52.664" v="533" actId="14100"/>
          <ac:spMkLst>
            <pc:docMk/>
            <pc:sldMk cId="3536602048" sldId="272"/>
            <ac:spMk id="3" creationId="{8946BFF1-141B-7EAE-00F2-190752B9495F}"/>
          </ac:spMkLst>
        </pc:spChg>
      </pc:sldChg>
      <pc:sldChg chg="addSp delSp modSp">
        <pc:chgData name="Eshan Mukherjee" userId="" providerId="AD" clId="Web-{C0C706EF-8534-0235-4D37-C6D0CB063371}" dt="2025-09-29T17:48:18.357" v="843"/>
        <pc:sldMkLst>
          <pc:docMk/>
          <pc:sldMk cId="2710897952" sldId="273"/>
        </pc:sldMkLst>
        <pc:spChg chg="mod">
          <ac:chgData name="Eshan Mukherjee" userId="" providerId="AD" clId="Web-{C0C706EF-8534-0235-4D37-C6D0CB063371}" dt="2025-09-29T16:57:33.080" v="550" actId="20577"/>
          <ac:spMkLst>
            <pc:docMk/>
            <pc:sldMk cId="2710897952" sldId="273"/>
            <ac:spMk id="2" creationId="{E701B28B-F426-165A-7BEA-C1D6C27F85DC}"/>
          </ac:spMkLst>
        </pc:spChg>
        <pc:spChg chg="del">
          <ac:chgData name="Eshan Mukherjee" userId="" providerId="AD" clId="Web-{C0C706EF-8534-0235-4D37-C6D0CB063371}" dt="2025-09-29T17:28:25.874" v="553"/>
          <ac:spMkLst>
            <pc:docMk/>
            <pc:sldMk cId="2710897952" sldId="273"/>
            <ac:spMk id="4" creationId="{17544DE0-BDBE-FCD9-4826-9719DB7238AB}"/>
          </ac:spMkLst>
        </pc:spChg>
        <pc:spChg chg="add del mod">
          <ac:chgData name="Eshan Mukherjee" userId="" providerId="AD" clId="Web-{C0C706EF-8534-0235-4D37-C6D0CB063371}" dt="2025-09-29T17:30:38.580" v="555"/>
          <ac:spMkLst>
            <pc:docMk/>
            <pc:sldMk cId="2710897952" sldId="273"/>
            <ac:spMk id="6" creationId="{92E87497-1506-9BB6-DED8-0A395D6B2E78}"/>
          </ac:spMkLst>
        </pc:spChg>
        <pc:graphicFrameChg chg="add mod modGraphic">
          <ac:chgData name="Eshan Mukherjee" userId="" providerId="AD" clId="Web-{C0C706EF-8534-0235-4D37-C6D0CB063371}" dt="2025-09-29T17:48:00.856" v="841" actId="1076"/>
          <ac:graphicFrameMkLst>
            <pc:docMk/>
            <pc:sldMk cId="2710897952" sldId="273"/>
            <ac:graphicFrameMk id="11" creationId="{24FC7741-6DF0-57AC-331A-62DB701830D5}"/>
          </ac:graphicFrameMkLst>
        </pc:graphicFrameChg>
        <pc:graphicFrameChg chg="mod modGraphic">
          <ac:chgData name="Eshan Mukherjee" userId="" providerId="AD" clId="Web-{C0C706EF-8534-0235-4D37-C6D0CB063371}" dt="2025-09-29T17:48:18.357" v="843"/>
          <ac:graphicFrameMkLst>
            <pc:docMk/>
            <pc:sldMk cId="2710897952" sldId="273"/>
            <ac:graphicFrameMk id="12" creationId="{2F676930-9BB4-5076-3003-0C71E596997E}"/>
          </ac:graphicFrameMkLst>
        </pc:graphicFrameChg>
        <pc:picChg chg="add mod ord">
          <ac:chgData name="Eshan Mukherjee" userId="" providerId="AD" clId="Web-{C0C706EF-8534-0235-4D37-C6D0CB063371}" dt="2025-09-29T17:31:18.034" v="562" actId="14100"/>
          <ac:picMkLst>
            <pc:docMk/>
            <pc:sldMk cId="2710897952" sldId="273"/>
            <ac:picMk id="8" creationId="{1525D525-463E-86AC-1E70-CFCE21DF0257}"/>
          </ac:picMkLst>
        </pc:picChg>
        <pc:picChg chg="add mod">
          <ac:chgData name="Eshan Mukherjee" userId="" providerId="AD" clId="Web-{C0C706EF-8534-0235-4D37-C6D0CB063371}" dt="2025-09-29T17:31:15.675" v="561" actId="14100"/>
          <ac:picMkLst>
            <pc:docMk/>
            <pc:sldMk cId="2710897952" sldId="273"/>
            <ac:picMk id="10" creationId="{947B27D3-F6E5-56DF-65E3-251EBDB4E0EF}"/>
          </ac:picMkLst>
        </pc:picChg>
        <pc:picChg chg="del">
          <ac:chgData name="Eshan Mukherjee" userId="" providerId="AD" clId="Web-{C0C706EF-8534-0235-4D37-C6D0CB063371}" dt="2025-09-29T17:28:27.484" v="554"/>
          <ac:picMkLst>
            <pc:docMk/>
            <pc:sldMk cId="2710897952" sldId="273"/>
            <ac:picMk id="111" creationId="{F9F7E569-1190-05B0-D7E9-72605B4C4AB7}"/>
          </ac:picMkLst>
        </pc:picChg>
        <pc:picChg chg="del">
          <ac:chgData name="Eshan Mukherjee" userId="" providerId="AD" clId="Web-{C0C706EF-8534-0235-4D37-C6D0CB063371}" dt="2025-09-29T17:28:23.905" v="552"/>
          <ac:picMkLst>
            <pc:docMk/>
            <pc:sldMk cId="2710897952" sldId="273"/>
            <ac:picMk id="112" creationId="{0B94D53A-2EB2-4DFF-69CB-82FB268CF4CA}"/>
          </ac:picMkLst>
        </pc:picChg>
        <pc:picChg chg="del">
          <ac:chgData name="Eshan Mukherjee" userId="" providerId="AD" clId="Web-{C0C706EF-8534-0235-4D37-C6D0CB063371}" dt="2025-09-29T17:28:22.765" v="551"/>
          <ac:picMkLst>
            <pc:docMk/>
            <pc:sldMk cId="2710897952" sldId="273"/>
            <ac:picMk id="113" creationId="{F685AD94-EA73-665A-808B-F08267BCF65F}"/>
          </ac:picMkLst>
        </pc:picChg>
      </pc:sldChg>
      <pc:sldChg chg="addSp delSp modSp">
        <pc:chgData name="Eshan Mukherjee" userId="" providerId="AD" clId="Web-{C0C706EF-8534-0235-4D37-C6D0CB063371}" dt="2025-09-29T16:34:40.770" v="531"/>
        <pc:sldMkLst>
          <pc:docMk/>
          <pc:sldMk cId="1356389901" sldId="274"/>
        </pc:sldMkLst>
        <pc:spChg chg="add mod">
          <ac:chgData name="Eshan Mukherjee" userId="" providerId="AD" clId="Web-{C0C706EF-8534-0235-4D37-C6D0CB063371}" dt="2025-09-29T16:33:49.520" v="521"/>
          <ac:spMkLst>
            <pc:docMk/>
            <pc:sldMk cId="1356389901" sldId="274"/>
            <ac:spMk id="13" creationId="{A8918EF7-F895-F7E0-D00B-7A19BE2D2C5B}"/>
          </ac:spMkLst>
        </pc:spChg>
        <pc:graphicFrameChg chg="add mod modGraphic">
          <ac:chgData name="Eshan Mukherjee" userId="" providerId="AD" clId="Web-{C0C706EF-8534-0235-4D37-C6D0CB063371}" dt="2025-09-29T16:34:40.770" v="531"/>
          <ac:graphicFrameMkLst>
            <pc:docMk/>
            <pc:sldMk cId="1356389901" sldId="274"/>
            <ac:graphicFrameMk id="4" creationId="{8D7A721E-22BC-45A4-D723-6BC7298F0D49}"/>
          </ac:graphicFrameMkLst>
        </pc:graphicFrameChg>
        <pc:graphicFrameChg chg="add del mod">
          <ac:chgData name="Eshan Mukherjee" userId="" providerId="AD" clId="Web-{C0C706EF-8534-0235-4D37-C6D0CB063371}" dt="2025-09-29T16:27:47.402" v="3"/>
          <ac:graphicFrameMkLst>
            <pc:docMk/>
            <pc:sldMk cId="1356389901" sldId="274"/>
            <ac:graphicFrameMk id="11" creationId="{E8D84D59-192D-D645-E574-DAA2F9E5B38C}"/>
          </ac:graphicFrameMkLst>
        </pc:graphicFrameChg>
        <pc:picChg chg="del mod">
          <ac:chgData name="Eshan Mukherjee" userId="" providerId="AD" clId="Web-{C0C706EF-8534-0235-4D37-C6D0CB063371}" dt="2025-09-29T16:33:49.520" v="521"/>
          <ac:picMkLst>
            <pc:docMk/>
            <pc:sldMk cId="1356389901" sldId="274"/>
            <ac:picMk id="7" creationId="{33D55C69-941E-47BD-50CF-2B3384B47D5F}"/>
          </ac:picMkLst>
        </pc:picChg>
      </pc:sldChg>
      <pc:sldChg chg="del">
        <pc:chgData name="Eshan Mukherjee" userId="" providerId="AD" clId="Web-{C0C706EF-8534-0235-4D37-C6D0CB063371}" dt="2025-09-29T17:38:18.209" v="672"/>
        <pc:sldMkLst>
          <pc:docMk/>
          <pc:sldMk cId="2918588816" sldId="275"/>
        </pc:sldMkLst>
      </pc:sldChg>
    </pc:docChg>
  </pc:docChgLst>
  <pc:docChgLst>
    <pc:chgData name="Eshan Mukherjee" userId="" providerId="AD" clId="Web-{7BF5F09F-366E-B0D1-9F62-3431E0A1072C}"/>
    <pc:docChg chg="modSld">
      <pc:chgData name="Eshan Mukherjee" userId="" providerId="AD" clId="Web-{7BF5F09F-366E-B0D1-9F62-3431E0A1072C}" dt="2025-09-29T19:55:28.978" v="31"/>
      <pc:docMkLst>
        <pc:docMk/>
      </pc:docMkLst>
      <pc:sldChg chg="delSp modSp">
        <pc:chgData name="Eshan Mukherjee" userId="" providerId="AD" clId="Web-{7BF5F09F-366E-B0D1-9F62-3431E0A1072C}" dt="2025-09-29T19:50:32.595" v="18" actId="1076"/>
        <pc:sldMkLst>
          <pc:docMk/>
          <pc:sldMk cId="3536602048" sldId="272"/>
        </pc:sldMkLst>
        <pc:spChg chg="del">
          <ac:chgData name="Eshan Mukherjee" userId="" providerId="AD" clId="Web-{7BF5F09F-366E-B0D1-9F62-3431E0A1072C}" dt="2025-09-29T19:46:26.202" v="1"/>
          <ac:spMkLst>
            <pc:docMk/>
            <pc:sldMk cId="3536602048" sldId="272"/>
            <ac:spMk id="6" creationId="{E2FB3226-E91E-FEF3-223A-C643783458B9}"/>
          </ac:spMkLst>
        </pc:spChg>
        <pc:spChg chg="del mod">
          <ac:chgData name="Eshan Mukherjee" userId="" providerId="AD" clId="Web-{7BF5F09F-366E-B0D1-9F62-3431E0A1072C}" dt="2025-09-29T19:50:12.892" v="13"/>
          <ac:spMkLst>
            <pc:docMk/>
            <pc:sldMk cId="3536602048" sldId="272"/>
            <ac:spMk id="7" creationId="{A7677E3A-C344-39D3-025C-4B95FFBEB62D}"/>
          </ac:spMkLst>
        </pc:spChg>
        <pc:graphicFrameChg chg="mod modGraphic">
          <ac:chgData name="Eshan Mukherjee" userId="" providerId="AD" clId="Web-{7BF5F09F-366E-B0D1-9F62-3431E0A1072C}" dt="2025-09-29T19:50:26.095" v="16" actId="1076"/>
          <ac:graphicFrameMkLst>
            <pc:docMk/>
            <pc:sldMk cId="3536602048" sldId="272"/>
            <ac:graphicFrameMk id="21" creationId="{8FC12593-7AD1-E885-0526-7153709B93B4}"/>
          </ac:graphicFrameMkLst>
        </pc:graphicFrameChg>
        <pc:picChg chg="mod">
          <ac:chgData name="Eshan Mukherjee" userId="" providerId="AD" clId="Web-{7BF5F09F-366E-B0D1-9F62-3431E0A1072C}" dt="2025-09-29T19:50:32.595" v="18" actId="1076"/>
          <ac:picMkLst>
            <pc:docMk/>
            <pc:sldMk cId="3536602048" sldId="272"/>
            <ac:picMk id="5" creationId="{2D81054C-7088-EA0E-FB9C-D8D62D697134}"/>
          </ac:picMkLst>
        </pc:picChg>
        <pc:picChg chg="mod">
          <ac:chgData name="Eshan Mukherjee" userId="" providerId="AD" clId="Web-{7BF5F09F-366E-B0D1-9F62-3431E0A1072C}" dt="2025-09-29T19:50:17.220" v="14" actId="1076"/>
          <ac:picMkLst>
            <pc:docMk/>
            <pc:sldMk cId="3536602048" sldId="272"/>
            <ac:picMk id="13" creationId="{7A43994A-8DEE-ADD4-D7F8-962CE305E803}"/>
          </ac:picMkLst>
        </pc:picChg>
      </pc:sldChg>
      <pc:sldChg chg="delSp modSp">
        <pc:chgData name="Eshan Mukherjee" userId="" providerId="AD" clId="Web-{7BF5F09F-366E-B0D1-9F62-3431E0A1072C}" dt="2025-09-29T19:52:38.842" v="27"/>
        <pc:sldMkLst>
          <pc:docMk/>
          <pc:sldMk cId="2710897952" sldId="273"/>
        </pc:sldMkLst>
        <pc:spChg chg="mod">
          <ac:chgData name="Eshan Mukherjee" userId="" providerId="AD" clId="Web-{7BF5F09F-366E-B0D1-9F62-3431E0A1072C}" dt="2025-09-29T19:52:29.873" v="26" actId="1076"/>
          <ac:spMkLst>
            <pc:docMk/>
            <pc:sldMk cId="2710897952" sldId="273"/>
            <ac:spMk id="3" creationId="{6868DCD5-DEB8-4099-EDF1-588E7F4DE3EA}"/>
          </ac:spMkLst>
        </pc:spChg>
        <pc:spChg chg="del">
          <ac:chgData name="Eshan Mukherjee" userId="" providerId="AD" clId="Web-{7BF5F09F-366E-B0D1-9F62-3431E0A1072C}" dt="2025-09-29T19:52:38.842" v="27"/>
          <ac:spMkLst>
            <pc:docMk/>
            <pc:sldMk cId="2710897952" sldId="273"/>
            <ac:spMk id="6" creationId="{F0521DAB-3F57-9172-3EDD-81BA23347871}"/>
          </ac:spMkLst>
        </pc:spChg>
      </pc:sldChg>
      <pc:sldChg chg="addSp delSp modSp">
        <pc:chgData name="Eshan Mukherjee" userId="" providerId="AD" clId="Web-{7BF5F09F-366E-B0D1-9F62-3431E0A1072C}" dt="2025-09-29T19:55:28.978" v="31"/>
        <pc:sldMkLst>
          <pc:docMk/>
          <pc:sldMk cId="1969823452" sldId="279"/>
        </pc:sldMkLst>
        <pc:spChg chg="del">
          <ac:chgData name="Eshan Mukherjee" userId="" providerId="AD" clId="Web-{7BF5F09F-366E-B0D1-9F62-3431E0A1072C}" dt="2025-09-29T19:55:22.071" v="28"/>
          <ac:spMkLst>
            <pc:docMk/>
            <pc:sldMk cId="1969823452" sldId="279"/>
            <ac:spMk id="3" creationId="{7BB9BBA3-5AA7-5246-EA4A-F703AC9F4705}"/>
          </ac:spMkLst>
        </pc:spChg>
        <pc:spChg chg="del">
          <ac:chgData name="Eshan Mukherjee" userId="" providerId="AD" clId="Web-{7BF5F09F-366E-B0D1-9F62-3431E0A1072C}" dt="2025-09-29T19:55:24.978" v="29"/>
          <ac:spMkLst>
            <pc:docMk/>
            <pc:sldMk cId="1969823452" sldId="279"/>
            <ac:spMk id="5" creationId="{F73A1BEC-A797-5B47-DE99-0330676BCE91}"/>
          </ac:spMkLst>
        </pc:spChg>
        <pc:spChg chg="add del mod">
          <ac:chgData name="Eshan Mukherjee" userId="" providerId="AD" clId="Web-{7BF5F09F-366E-B0D1-9F62-3431E0A1072C}" dt="2025-09-29T19:55:26.759" v="30"/>
          <ac:spMkLst>
            <pc:docMk/>
            <pc:sldMk cId="1969823452" sldId="279"/>
            <ac:spMk id="926" creationId="{44DFE19E-8E67-AD77-E4A0-64749E74D6BA}"/>
          </ac:spMkLst>
        </pc:spChg>
        <pc:spChg chg="add del mod">
          <ac:chgData name="Eshan Mukherjee" userId="" providerId="AD" clId="Web-{7BF5F09F-366E-B0D1-9F62-3431E0A1072C}" dt="2025-09-29T19:55:28.978" v="31"/>
          <ac:spMkLst>
            <pc:docMk/>
            <pc:sldMk cId="1969823452" sldId="279"/>
            <ac:spMk id="928" creationId="{B50DB0F4-FB81-2E18-F9A2-783B8D30B535}"/>
          </ac:spMkLst>
        </pc:spChg>
      </pc:sldChg>
    </pc:docChg>
  </pc:docChgLst>
  <pc:docChgLst>
    <pc:chgData name="Eshan Mukherjee" userId="600b3e9a-d4a8-4157-9300-a898f683e885" providerId="ADAL" clId="{7A18F845-E67C-4329-825E-F6D7B5974D3D}"/>
    <pc:docChg chg="custSel modSld">
      <pc:chgData name="Eshan Mukherjee" userId="600b3e9a-d4a8-4157-9300-a898f683e885" providerId="ADAL" clId="{7A18F845-E67C-4329-825E-F6D7B5974D3D}" dt="2025-09-29T19:54:51.707" v="153" actId="1076"/>
      <pc:docMkLst>
        <pc:docMk/>
      </pc:docMkLst>
      <pc:sldChg chg="modSp mod">
        <pc:chgData name="Eshan Mukherjee" userId="600b3e9a-d4a8-4157-9300-a898f683e885" providerId="ADAL" clId="{7A18F845-E67C-4329-825E-F6D7B5974D3D}" dt="2025-09-29T18:37:30.925" v="15" actId="20577"/>
        <pc:sldMkLst>
          <pc:docMk/>
          <pc:sldMk cId="2872741531" sldId="269"/>
        </pc:sldMkLst>
        <pc:graphicFrameChg chg="mod modGraphic">
          <ac:chgData name="Eshan Mukherjee" userId="600b3e9a-d4a8-4157-9300-a898f683e885" providerId="ADAL" clId="{7A18F845-E67C-4329-825E-F6D7B5974D3D}" dt="2025-09-29T18:37:30.925" v="15" actId="20577"/>
          <ac:graphicFrameMkLst>
            <pc:docMk/>
            <pc:sldMk cId="2872741531" sldId="269"/>
            <ac:graphicFrameMk id="5" creationId="{5D18AECB-46FA-2B3A-FAE5-C2FBB48397EA}"/>
          </ac:graphicFrameMkLst>
        </pc:graphicFrameChg>
      </pc:sldChg>
      <pc:sldChg chg="modSp">
        <pc:chgData name="Eshan Mukherjee" userId="600b3e9a-d4a8-4157-9300-a898f683e885" providerId="ADAL" clId="{7A18F845-E67C-4329-825E-F6D7B5974D3D}" dt="2025-09-29T18:34:18.445" v="3"/>
        <pc:sldMkLst>
          <pc:docMk/>
          <pc:sldMk cId="921186135" sldId="271"/>
        </pc:sldMkLst>
        <pc:graphicFrameChg chg="mod">
          <ac:chgData name="Eshan Mukherjee" userId="600b3e9a-d4a8-4157-9300-a898f683e885" providerId="ADAL" clId="{7A18F845-E67C-4329-825E-F6D7B5974D3D}" dt="2025-09-29T18:34:18.445" v="3"/>
          <ac:graphicFrameMkLst>
            <pc:docMk/>
            <pc:sldMk cId="921186135" sldId="271"/>
            <ac:graphicFrameMk id="32" creationId="{7F4A33F1-02D1-6036-16B9-F6911F38DEB0}"/>
          </ac:graphicFrameMkLst>
        </pc:graphicFrameChg>
      </pc:sldChg>
      <pc:sldChg chg="addSp delSp modSp mod">
        <pc:chgData name="Eshan Mukherjee" userId="600b3e9a-d4a8-4157-9300-a898f683e885" providerId="ADAL" clId="{7A18F845-E67C-4329-825E-F6D7B5974D3D}" dt="2025-09-29T19:53:29.082" v="139" actId="121"/>
        <pc:sldMkLst>
          <pc:docMk/>
          <pc:sldMk cId="3536602048" sldId="272"/>
        </pc:sldMkLst>
        <pc:spChg chg="mod">
          <ac:chgData name="Eshan Mukherjee" userId="600b3e9a-d4a8-4157-9300-a898f683e885" providerId="ADAL" clId="{7A18F845-E67C-4329-825E-F6D7B5974D3D}" dt="2025-09-29T19:34:53.784" v="92" actId="1076"/>
          <ac:spMkLst>
            <pc:docMk/>
            <pc:sldMk cId="3536602048" sldId="272"/>
            <ac:spMk id="2" creationId="{0E21DECC-881D-C489-4C37-F22336A8B15F}"/>
          </ac:spMkLst>
        </pc:spChg>
        <pc:spChg chg="add mod">
          <ac:chgData name="Eshan Mukherjee" userId="600b3e9a-d4a8-4157-9300-a898f683e885" providerId="ADAL" clId="{7A18F845-E67C-4329-825E-F6D7B5974D3D}" dt="2025-09-29T19:53:29.082" v="139" actId="121"/>
          <ac:spMkLst>
            <pc:docMk/>
            <pc:sldMk cId="3536602048" sldId="272"/>
            <ac:spMk id="3" creationId="{184F4EE0-BA04-DC48-F324-7F50F8305358}"/>
          </ac:spMkLst>
        </pc:spChg>
        <pc:spChg chg="add del mod ord">
          <ac:chgData name="Eshan Mukherjee" userId="600b3e9a-d4a8-4157-9300-a898f683e885" providerId="ADAL" clId="{7A18F845-E67C-4329-825E-F6D7B5974D3D}" dt="2025-09-29T19:42:26.388" v="109" actId="21"/>
          <ac:spMkLst>
            <pc:docMk/>
            <pc:sldMk cId="3536602048" sldId="272"/>
            <ac:spMk id="3" creationId="{D4626A23-F751-05D0-B81C-E4ED10D95317}"/>
          </ac:spMkLst>
        </pc:spChg>
        <pc:spChg chg="mod">
          <ac:chgData name="Eshan Mukherjee" userId="600b3e9a-d4a8-4157-9300-a898f683e885" providerId="ADAL" clId="{7A18F845-E67C-4329-825E-F6D7B5974D3D}" dt="2025-09-29T19:26:06.738" v="26" actId="121"/>
          <ac:spMkLst>
            <pc:docMk/>
            <pc:sldMk cId="3536602048" sldId="272"/>
            <ac:spMk id="6" creationId="{E2FB3226-E91E-FEF3-223A-C643783458B9}"/>
          </ac:spMkLst>
        </pc:spChg>
        <pc:spChg chg="mod">
          <ac:chgData name="Eshan Mukherjee" userId="600b3e9a-d4a8-4157-9300-a898f683e885" providerId="ADAL" clId="{7A18F845-E67C-4329-825E-F6D7B5974D3D}" dt="2025-09-29T19:33:48.032" v="79" actId="122"/>
          <ac:spMkLst>
            <pc:docMk/>
            <pc:sldMk cId="3536602048" sldId="272"/>
            <ac:spMk id="7" creationId="{A7677E3A-C344-39D3-025C-4B95FFBEB62D}"/>
          </ac:spMkLst>
        </pc:spChg>
        <pc:graphicFrameChg chg="mod modGraphic">
          <ac:chgData name="Eshan Mukherjee" userId="600b3e9a-d4a8-4157-9300-a898f683e885" providerId="ADAL" clId="{7A18F845-E67C-4329-825E-F6D7B5974D3D}" dt="2025-09-29T19:42:37.755" v="111" actId="1076"/>
          <ac:graphicFrameMkLst>
            <pc:docMk/>
            <pc:sldMk cId="3536602048" sldId="272"/>
            <ac:graphicFrameMk id="21" creationId="{8FC12593-7AD1-E885-0526-7153709B93B4}"/>
          </ac:graphicFrameMkLst>
        </pc:graphicFrameChg>
        <pc:picChg chg="mod">
          <ac:chgData name="Eshan Mukherjee" userId="600b3e9a-d4a8-4157-9300-a898f683e885" providerId="ADAL" clId="{7A18F845-E67C-4329-825E-F6D7B5974D3D}" dt="2025-09-29T19:35:05.711" v="93" actId="14100"/>
          <ac:picMkLst>
            <pc:docMk/>
            <pc:sldMk cId="3536602048" sldId="272"/>
            <ac:picMk id="5" creationId="{2D81054C-7088-EA0E-FB9C-D8D62D697134}"/>
          </ac:picMkLst>
        </pc:picChg>
        <pc:picChg chg="add del mod modCrop">
          <ac:chgData name="Eshan Mukherjee" userId="600b3e9a-d4a8-4157-9300-a898f683e885" providerId="ADAL" clId="{7A18F845-E67C-4329-825E-F6D7B5974D3D}" dt="2025-09-29T19:42:26.388" v="109" actId="21"/>
          <ac:picMkLst>
            <pc:docMk/>
            <pc:sldMk cId="3536602048" sldId="272"/>
            <ac:picMk id="9" creationId="{2CD752B6-9ECC-98D9-86EC-9F1F19B1AD2A}"/>
          </ac:picMkLst>
        </pc:picChg>
        <pc:picChg chg="add del mod modCrop">
          <ac:chgData name="Eshan Mukherjee" userId="600b3e9a-d4a8-4157-9300-a898f683e885" providerId="ADAL" clId="{7A18F845-E67C-4329-825E-F6D7B5974D3D}" dt="2025-09-29T19:42:26.388" v="109" actId="21"/>
          <ac:picMkLst>
            <pc:docMk/>
            <pc:sldMk cId="3536602048" sldId="272"/>
            <ac:picMk id="11" creationId="{681E3C3F-FAA1-27D0-2BF0-BD3AC9E6FE3E}"/>
          </ac:picMkLst>
        </pc:picChg>
        <pc:picChg chg="add mod modCrop">
          <ac:chgData name="Eshan Mukherjee" userId="600b3e9a-d4a8-4157-9300-a898f683e885" providerId="ADAL" clId="{7A18F845-E67C-4329-825E-F6D7B5974D3D}" dt="2025-09-29T19:42:29.556" v="110" actId="1076"/>
          <ac:picMkLst>
            <pc:docMk/>
            <pc:sldMk cId="3536602048" sldId="272"/>
            <ac:picMk id="13" creationId="{7A43994A-8DEE-ADD4-D7F8-962CE305E803}"/>
          </ac:picMkLst>
        </pc:picChg>
        <pc:picChg chg="del mod modCrop">
          <ac:chgData name="Eshan Mukherjee" userId="600b3e9a-d4a8-4157-9300-a898f683e885" providerId="ADAL" clId="{7A18F845-E67C-4329-825E-F6D7B5974D3D}" dt="2025-09-29T19:42:26.388" v="109" actId="21"/>
          <ac:picMkLst>
            <pc:docMk/>
            <pc:sldMk cId="3536602048" sldId="272"/>
            <ac:picMk id="19" creationId="{4D45BC37-5C50-E018-942B-DB445FBAE51A}"/>
          </ac:picMkLst>
        </pc:picChg>
      </pc:sldChg>
      <pc:sldChg chg="modSp">
        <pc:chgData name="Eshan Mukherjee" userId="600b3e9a-d4a8-4157-9300-a898f683e885" providerId="ADAL" clId="{7A18F845-E67C-4329-825E-F6D7B5974D3D}" dt="2025-09-29T19:36:57.815" v="104"/>
        <pc:sldMkLst>
          <pc:docMk/>
          <pc:sldMk cId="2710897952" sldId="273"/>
        </pc:sldMkLst>
        <pc:graphicFrameChg chg="mod">
          <ac:chgData name="Eshan Mukherjee" userId="600b3e9a-d4a8-4157-9300-a898f683e885" providerId="ADAL" clId="{7A18F845-E67C-4329-825E-F6D7B5974D3D}" dt="2025-09-29T19:36:46.027" v="100"/>
          <ac:graphicFrameMkLst>
            <pc:docMk/>
            <pc:sldMk cId="2710897952" sldId="273"/>
            <ac:graphicFrameMk id="4" creationId="{8F0B5F39-444E-907B-074F-7F481B89FA29}"/>
          </ac:graphicFrameMkLst>
        </pc:graphicFrameChg>
        <pc:graphicFrameChg chg="mod">
          <ac:chgData name="Eshan Mukherjee" userId="600b3e9a-d4a8-4157-9300-a898f683e885" providerId="ADAL" clId="{7A18F845-E67C-4329-825E-F6D7B5974D3D}" dt="2025-09-29T19:36:57.815" v="104"/>
          <ac:graphicFrameMkLst>
            <pc:docMk/>
            <pc:sldMk cId="2710897952" sldId="273"/>
            <ac:graphicFrameMk id="7" creationId="{78A04BB8-3420-7FDE-5C95-9B3624DB5D20}"/>
          </ac:graphicFrameMkLst>
        </pc:graphicFrameChg>
      </pc:sldChg>
      <pc:sldChg chg="addSp modSp mod">
        <pc:chgData name="Eshan Mukherjee" userId="600b3e9a-d4a8-4157-9300-a898f683e885" providerId="ADAL" clId="{7A18F845-E67C-4329-825E-F6D7B5974D3D}" dt="2025-09-29T19:54:16.508" v="148" actId="1076"/>
        <pc:sldMkLst>
          <pc:docMk/>
          <pc:sldMk cId="1356389901" sldId="274"/>
        </pc:sldMkLst>
        <pc:spChg chg="add mod">
          <ac:chgData name="Eshan Mukherjee" userId="600b3e9a-d4a8-4157-9300-a898f683e885" providerId="ADAL" clId="{7A18F845-E67C-4329-825E-F6D7B5974D3D}" dt="2025-09-29T19:53:43.273" v="141"/>
          <ac:spMkLst>
            <pc:docMk/>
            <pc:sldMk cId="1356389901" sldId="274"/>
            <ac:spMk id="4" creationId="{D4626A23-F751-05D0-B81C-E4ED10D95317}"/>
          </ac:spMkLst>
        </pc:spChg>
        <pc:spChg chg="add mod">
          <ac:chgData name="Eshan Mukherjee" userId="600b3e9a-d4a8-4157-9300-a898f683e885" providerId="ADAL" clId="{7A18F845-E67C-4329-825E-F6D7B5974D3D}" dt="2025-09-29T19:53:51.804" v="143"/>
          <ac:spMkLst>
            <pc:docMk/>
            <pc:sldMk cId="1356389901" sldId="274"/>
            <ac:spMk id="8" creationId="{D4626A23-F751-05D0-B81C-E4ED10D95317}"/>
          </ac:spMkLst>
        </pc:spChg>
        <pc:spChg chg="add mod">
          <ac:chgData name="Eshan Mukherjee" userId="600b3e9a-d4a8-4157-9300-a898f683e885" providerId="ADAL" clId="{7A18F845-E67C-4329-825E-F6D7B5974D3D}" dt="2025-09-29T19:54:16.508" v="148" actId="1076"/>
          <ac:spMkLst>
            <pc:docMk/>
            <pc:sldMk cId="1356389901" sldId="274"/>
            <ac:spMk id="13" creationId="{AA934857-EDE9-8A67-3391-C2FA781C4625}"/>
          </ac:spMkLst>
        </pc:spChg>
        <pc:graphicFrameChg chg="modGraphic">
          <ac:chgData name="Eshan Mukherjee" userId="600b3e9a-d4a8-4157-9300-a898f683e885" providerId="ADAL" clId="{7A18F845-E67C-4329-825E-F6D7B5974D3D}" dt="2025-09-29T18:35:02.134" v="6" actId="207"/>
          <ac:graphicFrameMkLst>
            <pc:docMk/>
            <pc:sldMk cId="1356389901" sldId="274"/>
            <ac:graphicFrameMk id="4" creationId="{8D7A721E-22BC-45A4-D723-6BC7298F0D49}"/>
          </ac:graphicFrameMkLst>
        </pc:graphicFrameChg>
        <pc:picChg chg="add mod">
          <ac:chgData name="Eshan Mukherjee" userId="600b3e9a-d4a8-4157-9300-a898f683e885" providerId="ADAL" clId="{7A18F845-E67C-4329-825E-F6D7B5974D3D}" dt="2025-09-29T19:53:43.273" v="141"/>
          <ac:picMkLst>
            <pc:docMk/>
            <pc:sldMk cId="1356389901" sldId="274"/>
            <ac:picMk id="5" creationId="{4D45BC37-5C50-E018-942B-DB445FBAE51A}"/>
          </ac:picMkLst>
        </pc:picChg>
        <pc:picChg chg="add mod">
          <ac:chgData name="Eshan Mukherjee" userId="600b3e9a-d4a8-4157-9300-a898f683e885" providerId="ADAL" clId="{7A18F845-E67C-4329-825E-F6D7B5974D3D}" dt="2025-09-29T19:53:43.273" v="141"/>
          <ac:picMkLst>
            <pc:docMk/>
            <pc:sldMk cId="1356389901" sldId="274"/>
            <ac:picMk id="6" creationId="{2CD752B6-9ECC-98D9-86EC-9F1F19B1AD2A}"/>
          </ac:picMkLst>
        </pc:picChg>
        <pc:picChg chg="add mod">
          <ac:chgData name="Eshan Mukherjee" userId="600b3e9a-d4a8-4157-9300-a898f683e885" providerId="ADAL" clId="{7A18F845-E67C-4329-825E-F6D7B5974D3D}" dt="2025-09-29T19:53:43.273" v="141"/>
          <ac:picMkLst>
            <pc:docMk/>
            <pc:sldMk cId="1356389901" sldId="274"/>
            <ac:picMk id="7" creationId="{681E3C3F-FAA1-27D0-2BF0-BD3AC9E6FE3E}"/>
          </ac:picMkLst>
        </pc:picChg>
        <pc:picChg chg="add mod">
          <ac:chgData name="Eshan Mukherjee" userId="600b3e9a-d4a8-4157-9300-a898f683e885" providerId="ADAL" clId="{7A18F845-E67C-4329-825E-F6D7B5974D3D}" dt="2025-09-29T19:53:51.804" v="143"/>
          <ac:picMkLst>
            <pc:docMk/>
            <pc:sldMk cId="1356389901" sldId="274"/>
            <ac:picMk id="9" creationId="{4D45BC37-5C50-E018-942B-DB445FBAE51A}"/>
          </ac:picMkLst>
        </pc:picChg>
        <pc:picChg chg="add mod">
          <ac:chgData name="Eshan Mukherjee" userId="600b3e9a-d4a8-4157-9300-a898f683e885" providerId="ADAL" clId="{7A18F845-E67C-4329-825E-F6D7B5974D3D}" dt="2025-09-29T19:53:51.804" v="143"/>
          <ac:picMkLst>
            <pc:docMk/>
            <pc:sldMk cId="1356389901" sldId="274"/>
            <ac:picMk id="11" creationId="{2CD752B6-9ECC-98D9-86EC-9F1F19B1AD2A}"/>
          </ac:picMkLst>
        </pc:picChg>
        <pc:picChg chg="add mod">
          <ac:chgData name="Eshan Mukherjee" userId="600b3e9a-d4a8-4157-9300-a898f683e885" providerId="ADAL" clId="{7A18F845-E67C-4329-825E-F6D7B5974D3D}" dt="2025-09-29T19:53:51.804" v="143"/>
          <ac:picMkLst>
            <pc:docMk/>
            <pc:sldMk cId="1356389901" sldId="274"/>
            <ac:picMk id="12" creationId="{681E3C3F-FAA1-27D0-2BF0-BD3AC9E6FE3E}"/>
          </ac:picMkLst>
        </pc:picChg>
      </pc:sldChg>
      <pc:sldChg chg="modSp mod">
        <pc:chgData name="Eshan Mukherjee" userId="600b3e9a-d4a8-4157-9300-a898f683e885" providerId="ADAL" clId="{7A18F845-E67C-4329-825E-F6D7B5974D3D}" dt="2025-09-29T19:54:51.707" v="153" actId="1076"/>
        <pc:sldMkLst>
          <pc:docMk/>
          <pc:sldMk cId="1969823452" sldId="279"/>
        </pc:sldMkLst>
        <pc:picChg chg="mod">
          <ac:chgData name="Eshan Mukherjee" userId="600b3e9a-d4a8-4157-9300-a898f683e885" providerId="ADAL" clId="{7A18F845-E67C-4329-825E-F6D7B5974D3D}" dt="2025-09-29T19:54:51.707" v="153" actId="1076"/>
          <ac:picMkLst>
            <pc:docMk/>
            <pc:sldMk cId="1969823452" sldId="279"/>
            <ac:picMk id="818" creationId="{39AB30E3-48B0-6998-3174-471DA94A3071}"/>
          </ac:picMkLst>
        </pc:picChg>
      </pc:sldChg>
    </pc:docChg>
  </pc:docChgLst>
  <pc:docChgLst>
    <pc:chgData name="Eshan Mukherjee" userId="S::emukhe4@emory.edu::fb9c9b99-b0b5-45be-ab65-1072dbc4fbff" providerId="AD" clId="Web-{EB99CE56-CD78-A0F6-0261-C36C8D582E0C}"/>
    <pc:docChg chg="addSld delSld modSld">
      <pc:chgData name="Eshan Mukherjee" userId="S::emukhe4@emory.edu::fb9c9b99-b0b5-45be-ab65-1072dbc4fbff" providerId="AD" clId="Web-{EB99CE56-CD78-A0F6-0261-C36C8D582E0C}" dt="2025-09-29T19:29:20.817" v="385" actId="1076"/>
      <pc:docMkLst>
        <pc:docMk/>
      </pc:docMkLst>
      <pc:sldChg chg="addSp delSp modSp mod setBg setClrOvrMap">
        <pc:chgData name="Eshan Mukherjee" userId="S::emukhe4@emory.edu::fb9c9b99-b0b5-45be-ab65-1072dbc4fbff" providerId="AD" clId="Web-{EB99CE56-CD78-A0F6-0261-C36C8D582E0C}" dt="2025-09-29T19:08:17.116" v="294" actId="1076"/>
        <pc:sldMkLst>
          <pc:docMk/>
          <pc:sldMk cId="2872741531" sldId="269"/>
        </pc:sldMkLst>
        <pc:spChg chg="mod">
          <ac:chgData name="Eshan Mukherjee" userId="S::emukhe4@emory.edu::fb9c9b99-b0b5-45be-ab65-1072dbc4fbff" providerId="AD" clId="Web-{EB99CE56-CD78-A0F6-0261-C36C8D582E0C}" dt="2025-09-29T19:08:17.116" v="294" actId="1076"/>
          <ac:spMkLst>
            <pc:docMk/>
            <pc:sldMk cId="2872741531" sldId="269"/>
            <ac:spMk id="2" creationId="{F43384DA-C9B4-7A23-B3AE-C0BD36A0E9C3}"/>
          </ac:spMkLst>
        </pc:spChg>
        <pc:spChg chg="add del">
          <ac:chgData name="Eshan Mukherjee" userId="S::emukhe4@emory.edu::fb9c9b99-b0b5-45be-ab65-1072dbc4fbff" providerId="AD" clId="Web-{EB99CE56-CD78-A0F6-0261-C36C8D582E0C}" dt="2025-09-29T18:59:54.837" v="221"/>
          <ac:spMkLst>
            <pc:docMk/>
            <pc:sldMk cId="2872741531" sldId="269"/>
            <ac:spMk id="7" creationId="{7D144591-E9E9-4209-8701-3BB48A917D51}"/>
          </ac:spMkLst>
        </pc:spChg>
        <pc:spChg chg="add">
          <ac:chgData name="Eshan Mukherjee" userId="S::emukhe4@emory.edu::fb9c9b99-b0b5-45be-ab65-1072dbc4fbff" providerId="AD" clId="Web-{EB99CE56-CD78-A0F6-0261-C36C8D582E0C}" dt="2025-09-29T19:06:29.614" v="281"/>
          <ac:spMkLst>
            <pc:docMk/>
            <pc:sldMk cId="2872741531" sldId="269"/>
            <ac:spMk id="11" creationId="{96CF2A2B-0745-440C-9224-C5C6A0A4286F}"/>
          </ac:spMkLst>
        </pc:spChg>
        <pc:spChg chg="add del">
          <ac:chgData name="Eshan Mukherjee" userId="S::emukhe4@emory.edu::fb9c9b99-b0b5-45be-ab65-1072dbc4fbff" providerId="AD" clId="Web-{EB99CE56-CD78-A0F6-0261-C36C8D582E0C}" dt="2025-09-29T19:01:32.107" v="231"/>
          <ac:spMkLst>
            <pc:docMk/>
            <pc:sldMk cId="2872741531" sldId="269"/>
            <ac:spMk id="13" creationId="{9228552E-C8B1-4A80-8448-0787CE0FC704}"/>
          </ac:spMkLst>
        </pc:spChg>
        <pc:spChg chg="add mod">
          <ac:chgData name="Eshan Mukherjee" userId="S::emukhe4@emory.edu::fb9c9b99-b0b5-45be-ab65-1072dbc4fbff" providerId="AD" clId="Web-{EB99CE56-CD78-A0F6-0261-C36C8D582E0C}" dt="2025-09-29T19:06:52.739" v="285"/>
          <ac:spMkLst>
            <pc:docMk/>
            <pc:sldMk cId="2872741531" sldId="269"/>
            <ac:spMk id="16" creationId="{75BE6D6B-84C9-4D2B-97EB-773B7369EF82}"/>
          </ac:spMkLst>
        </pc:spChg>
        <pc:spChg chg="del">
          <ac:chgData name="Eshan Mukherjee" userId="S::emukhe4@emory.edu::fb9c9b99-b0b5-45be-ab65-1072dbc4fbff" providerId="AD" clId="Web-{EB99CE56-CD78-A0F6-0261-C36C8D582E0C}" dt="2025-09-29T18:52:53.620" v="196"/>
          <ac:spMkLst>
            <pc:docMk/>
            <pc:sldMk cId="2872741531" sldId="269"/>
            <ac:spMk id="18" creationId="{B50AB553-2A96-4A92-96F2-93548E096954}"/>
          </ac:spMkLst>
        </pc:spChg>
        <pc:grpChg chg="add del">
          <ac:chgData name="Eshan Mukherjee" userId="S::emukhe4@emory.edu::fb9c9b99-b0b5-45be-ab65-1072dbc4fbff" providerId="AD" clId="Web-{EB99CE56-CD78-A0F6-0261-C36C8D582E0C}" dt="2025-09-29T19:05:42.676" v="268"/>
          <ac:grpSpMkLst>
            <pc:docMk/>
            <pc:sldMk cId="2872741531" sldId="269"/>
            <ac:grpSpMk id="14" creationId="{5EFBDE31-BB3E-6CFC-23CD-B5976DA38438}"/>
          </ac:grpSpMkLst>
        </pc:grpChg>
        <pc:graphicFrameChg chg="mod modGraphic">
          <ac:chgData name="Eshan Mukherjee" userId="S::emukhe4@emory.edu::fb9c9b99-b0b5-45be-ab65-1072dbc4fbff" providerId="AD" clId="Web-{EB99CE56-CD78-A0F6-0261-C36C8D582E0C}" dt="2025-09-29T19:07:02.333" v="286" actId="14100"/>
          <ac:graphicFrameMkLst>
            <pc:docMk/>
            <pc:sldMk cId="2872741531" sldId="269"/>
            <ac:graphicFrameMk id="5" creationId="{5D18AECB-46FA-2B3A-FAE5-C2FBB48397EA}"/>
          </ac:graphicFrameMkLst>
        </pc:graphicFrameChg>
        <pc:picChg chg="del">
          <ac:chgData name="Eshan Mukherjee" userId="S::emukhe4@emory.edu::fb9c9b99-b0b5-45be-ab65-1072dbc4fbff" providerId="AD" clId="Web-{EB99CE56-CD78-A0F6-0261-C36C8D582E0C}" dt="2025-09-29T18:52:30.901" v="194"/>
          <ac:picMkLst>
            <pc:docMk/>
            <pc:sldMk cId="2872741531" sldId="269"/>
            <ac:picMk id="6" creationId="{8E346547-6B00-C8E9-ED21-8E635508B166}"/>
          </ac:picMkLst>
        </pc:picChg>
        <pc:picChg chg="add del mod ord">
          <ac:chgData name="Eshan Mukherjee" userId="S::emukhe4@emory.edu::fb9c9b99-b0b5-45be-ab65-1072dbc4fbff" providerId="AD" clId="Web-{EB99CE56-CD78-A0F6-0261-C36C8D582E0C}" dt="2025-09-29T19:06:44.145" v="284"/>
          <ac:picMkLst>
            <pc:docMk/>
            <pc:sldMk cId="2872741531" sldId="269"/>
            <ac:picMk id="9" creationId="{397B6FC1-3B03-6939-E2FF-38B19763F058}"/>
          </ac:picMkLst>
        </pc:picChg>
      </pc:sldChg>
      <pc:sldChg chg="addSp delSp modSp">
        <pc:chgData name="Eshan Mukherjee" userId="S::emukhe4@emory.edu::fb9c9b99-b0b5-45be-ab65-1072dbc4fbff" providerId="AD" clId="Web-{EB99CE56-CD78-A0F6-0261-C36C8D582E0C}" dt="2025-09-29T19:21:57.561" v="363"/>
        <pc:sldMkLst>
          <pc:docMk/>
          <pc:sldMk cId="3536602048" sldId="272"/>
        </pc:sldMkLst>
        <pc:spChg chg="del mod">
          <ac:chgData name="Eshan Mukherjee" userId="S::emukhe4@emory.edu::fb9c9b99-b0b5-45be-ab65-1072dbc4fbff" providerId="AD" clId="Web-{EB99CE56-CD78-A0F6-0261-C36C8D582E0C}" dt="2025-09-29T18:26:55.019" v="1"/>
          <ac:spMkLst>
            <pc:docMk/>
            <pc:sldMk cId="3536602048" sldId="272"/>
            <ac:spMk id="3" creationId="{8946BFF1-141B-7EAE-00F2-190752B9495F}"/>
          </ac:spMkLst>
        </pc:spChg>
        <pc:spChg chg="add del">
          <ac:chgData name="Eshan Mukherjee" userId="S::emukhe4@emory.edu::fb9c9b99-b0b5-45be-ab65-1072dbc4fbff" providerId="AD" clId="Web-{EB99CE56-CD78-A0F6-0261-C36C8D582E0C}" dt="2025-09-29T18:37:38.782" v="61"/>
          <ac:spMkLst>
            <pc:docMk/>
            <pc:sldMk cId="3536602048" sldId="272"/>
            <ac:spMk id="4" creationId="{D77343B9-8E10-0CB9-5704-614DE5719B3B}"/>
          </ac:spMkLst>
        </pc:spChg>
        <pc:spChg chg="mod">
          <ac:chgData name="Eshan Mukherjee" userId="S::emukhe4@emory.edu::fb9c9b99-b0b5-45be-ab65-1072dbc4fbff" providerId="AD" clId="Web-{EB99CE56-CD78-A0F6-0261-C36C8D582E0C}" dt="2025-09-29T18:28:53.476" v="9" actId="1076"/>
          <ac:spMkLst>
            <pc:docMk/>
            <pc:sldMk cId="3536602048" sldId="272"/>
            <ac:spMk id="6" creationId="{E2FB3226-E91E-FEF3-223A-C643783458B9}"/>
          </ac:spMkLst>
        </pc:spChg>
        <pc:spChg chg="add mod">
          <ac:chgData name="Eshan Mukherjee" userId="S::emukhe4@emory.edu::fb9c9b99-b0b5-45be-ab65-1072dbc4fbff" providerId="AD" clId="Web-{EB99CE56-CD78-A0F6-0261-C36C8D582E0C}" dt="2025-09-29T19:21:52.217" v="361" actId="1076"/>
          <ac:spMkLst>
            <pc:docMk/>
            <pc:sldMk cId="3536602048" sldId="272"/>
            <ac:spMk id="7" creationId="{A7677E3A-C344-39D3-025C-4B95FFBEB62D}"/>
          </ac:spMkLst>
        </pc:spChg>
        <pc:spChg chg="add del mod">
          <ac:chgData name="Eshan Mukherjee" userId="S::emukhe4@emory.edu::fb9c9b99-b0b5-45be-ab65-1072dbc4fbff" providerId="AD" clId="Web-{EB99CE56-CD78-A0F6-0261-C36C8D582E0C}" dt="2025-09-29T19:21:57.561" v="363"/>
          <ac:spMkLst>
            <pc:docMk/>
            <pc:sldMk cId="3536602048" sldId="272"/>
            <ac:spMk id="8" creationId="{64D3E3C6-C61F-2DBB-EA46-25843F6C276B}"/>
          </ac:spMkLst>
        </pc:spChg>
        <pc:graphicFrameChg chg="mod modGraphic">
          <ac:chgData name="Eshan Mukherjee" userId="S::emukhe4@emory.edu::fb9c9b99-b0b5-45be-ab65-1072dbc4fbff" providerId="AD" clId="Web-{EB99CE56-CD78-A0F6-0261-C36C8D582E0C}" dt="2025-09-29T19:21:33.201" v="356" actId="1076"/>
          <ac:graphicFrameMkLst>
            <pc:docMk/>
            <pc:sldMk cId="3536602048" sldId="272"/>
            <ac:graphicFrameMk id="21" creationId="{8FC12593-7AD1-E885-0526-7153709B93B4}"/>
          </ac:graphicFrameMkLst>
        </pc:graphicFrameChg>
        <pc:picChg chg="mod modCrop">
          <ac:chgData name="Eshan Mukherjee" userId="S::emukhe4@emory.edu::fb9c9b99-b0b5-45be-ab65-1072dbc4fbff" providerId="AD" clId="Web-{EB99CE56-CD78-A0F6-0261-C36C8D582E0C}" dt="2025-09-29T19:20:48.560" v="347" actId="1076"/>
          <ac:picMkLst>
            <pc:docMk/>
            <pc:sldMk cId="3536602048" sldId="272"/>
            <ac:picMk id="5" creationId="{2D81054C-7088-EA0E-FB9C-D8D62D697134}"/>
          </ac:picMkLst>
        </pc:picChg>
        <pc:picChg chg="add del mod">
          <ac:chgData name="Eshan Mukherjee" userId="S::emukhe4@emory.edu::fb9c9b99-b0b5-45be-ab65-1072dbc4fbff" providerId="AD" clId="Web-{EB99CE56-CD78-A0F6-0261-C36C8D582E0C}" dt="2025-09-29T19:21:46.467" v="360" actId="1076"/>
          <ac:picMkLst>
            <pc:docMk/>
            <pc:sldMk cId="3536602048" sldId="272"/>
            <ac:picMk id="19" creationId="{4D45BC37-5C50-E018-942B-DB445FBAE51A}"/>
          </ac:picMkLst>
        </pc:picChg>
      </pc:sldChg>
      <pc:sldChg chg="modSp">
        <pc:chgData name="Eshan Mukherjee" userId="S::emukhe4@emory.edu::fb9c9b99-b0b5-45be-ab65-1072dbc4fbff" providerId="AD" clId="Web-{EB99CE56-CD78-A0F6-0261-C36C8D582E0C}" dt="2025-09-29T18:37:39.938" v="67"/>
        <pc:sldMkLst>
          <pc:docMk/>
          <pc:sldMk cId="2710897952" sldId="273"/>
        </pc:sldMkLst>
        <pc:graphicFrameChg chg="mod modGraphic">
          <ac:chgData name="Eshan Mukherjee" userId="S::emukhe4@emory.edu::fb9c9b99-b0b5-45be-ab65-1072dbc4fbff" providerId="AD" clId="Web-{EB99CE56-CD78-A0F6-0261-C36C8D582E0C}" dt="2025-09-29T18:37:39.938" v="67"/>
          <ac:graphicFrameMkLst>
            <pc:docMk/>
            <pc:sldMk cId="2710897952" sldId="273"/>
            <ac:graphicFrameMk id="7" creationId="{78A04BB8-3420-7FDE-5C95-9B3624DB5D20}"/>
          </ac:graphicFrameMkLst>
        </pc:graphicFrameChg>
      </pc:sldChg>
      <pc:sldChg chg="modSp">
        <pc:chgData name="Eshan Mukherjee" userId="S::emukhe4@emory.edu::fb9c9b99-b0b5-45be-ab65-1072dbc4fbff" providerId="AD" clId="Web-{EB99CE56-CD78-A0F6-0261-C36C8D582E0C}" dt="2025-09-29T18:56:47.810" v="216" actId="1076"/>
        <pc:sldMkLst>
          <pc:docMk/>
          <pc:sldMk cId="1356389901" sldId="274"/>
        </pc:sldMkLst>
        <pc:graphicFrameChg chg="mod modGraphic">
          <ac:chgData name="Eshan Mukherjee" userId="S::emukhe4@emory.edu::fb9c9b99-b0b5-45be-ab65-1072dbc4fbff" providerId="AD" clId="Web-{EB99CE56-CD78-A0F6-0261-C36C8D582E0C}" dt="2025-09-29T18:56:47.810" v="216" actId="1076"/>
          <ac:graphicFrameMkLst>
            <pc:docMk/>
            <pc:sldMk cId="1356389901" sldId="274"/>
            <ac:graphicFrameMk id="3" creationId="{8253286A-3A17-C0C0-8479-204D783976AA}"/>
          </ac:graphicFrameMkLst>
        </pc:graphicFrameChg>
        <pc:graphicFrameChg chg="modGraphic">
          <ac:chgData name="Eshan Mukherjee" userId="S::emukhe4@emory.edu::fb9c9b99-b0b5-45be-ab65-1072dbc4fbff" providerId="AD" clId="Web-{EB99CE56-CD78-A0F6-0261-C36C8D582E0C}" dt="2025-09-29T18:41:33.602" v="76"/>
          <ac:graphicFrameMkLst>
            <pc:docMk/>
            <pc:sldMk cId="1356389901" sldId="274"/>
            <ac:graphicFrameMk id="4" creationId="{8D7A721E-22BC-45A4-D723-6BC7298F0D49}"/>
          </ac:graphicFrameMkLst>
        </pc:graphicFrameChg>
      </pc:sldChg>
      <pc:sldChg chg="new add del">
        <pc:chgData name="Eshan Mukherjee" userId="S::emukhe4@emory.edu::fb9c9b99-b0b5-45be-ab65-1072dbc4fbff" providerId="AD" clId="Web-{EB99CE56-CD78-A0F6-0261-C36C8D582E0C}" dt="2025-09-29T18:37:40.094" v="68"/>
        <pc:sldMkLst>
          <pc:docMk/>
          <pc:sldMk cId="767825418" sldId="275"/>
        </pc:sldMkLst>
      </pc:sldChg>
      <pc:sldChg chg="addSp delSp modSp new mod setBg">
        <pc:chgData name="Eshan Mukherjee" userId="S::emukhe4@emory.edu::fb9c9b99-b0b5-45be-ab65-1072dbc4fbff" providerId="AD" clId="Web-{EB99CE56-CD78-A0F6-0261-C36C8D582E0C}" dt="2025-09-29T19:29:20.817" v="385" actId="1076"/>
        <pc:sldMkLst>
          <pc:docMk/>
          <pc:sldMk cId="3561129476" sldId="275"/>
        </pc:sldMkLst>
        <pc:spChg chg="mod">
          <ac:chgData name="Eshan Mukherjee" userId="S::emukhe4@emory.edu::fb9c9b99-b0b5-45be-ab65-1072dbc4fbff" providerId="AD" clId="Web-{EB99CE56-CD78-A0F6-0261-C36C8D582E0C}" dt="2025-09-29T19:26:50.128" v="371"/>
          <ac:spMkLst>
            <pc:docMk/>
            <pc:sldMk cId="3561129476" sldId="275"/>
            <ac:spMk id="2" creationId="{B2CD504E-70CF-CAA2-8211-67BE0AEAC702}"/>
          </ac:spMkLst>
        </pc:spChg>
        <pc:spChg chg="del mod">
          <ac:chgData name="Eshan Mukherjee" userId="S::emukhe4@emory.edu::fb9c9b99-b0b5-45be-ab65-1072dbc4fbff" providerId="AD" clId="Web-{EB99CE56-CD78-A0F6-0261-C36C8D582E0C}" dt="2025-09-29T19:08:26.834" v="295"/>
          <ac:spMkLst>
            <pc:docMk/>
            <pc:sldMk cId="3561129476" sldId="275"/>
            <ac:spMk id="3" creationId="{7B28DB94-93A3-22C9-0D96-DB290EF68765}"/>
          </ac:spMkLst>
        </pc:spChg>
        <pc:spChg chg="add del">
          <ac:chgData name="Eshan Mukherjee" userId="S::emukhe4@emory.edu::fb9c9b99-b0b5-45be-ab65-1072dbc4fbff" providerId="AD" clId="Web-{EB99CE56-CD78-A0F6-0261-C36C8D582E0C}" dt="2025-09-29T19:08:26.834" v="295"/>
          <ac:spMkLst>
            <pc:docMk/>
            <pc:sldMk cId="3561129476" sldId="275"/>
            <ac:spMk id="8" creationId="{70DFC902-7D23-471A-B557-B6B6917D7A0D}"/>
          </ac:spMkLst>
        </pc:spChg>
        <pc:spChg chg="del mod">
          <ac:chgData name="Eshan Mukherjee" userId="S::emukhe4@emory.edu::fb9c9b99-b0b5-45be-ab65-1072dbc4fbff" providerId="AD" clId="Web-{EB99CE56-CD78-A0F6-0261-C36C8D582E0C}" dt="2025-09-29T19:26:40.159" v="370"/>
          <ac:spMkLst>
            <pc:docMk/>
            <pc:sldMk cId="3561129476" sldId="275"/>
            <ac:spMk id="8" creationId="{D9927E14-B196-4265-5F43-2C9885C343AD}"/>
          </ac:spMkLst>
        </pc:spChg>
        <pc:spChg chg="add del">
          <ac:chgData name="Eshan Mukherjee" userId="S::emukhe4@emory.edu::fb9c9b99-b0b5-45be-ab65-1072dbc4fbff" providerId="AD" clId="Web-{EB99CE56-CD78-A0F6-0261-C36C8D582E0C}" dt="2025-09-29T19:08:26.834" v="295"/>
          <ac:spMkLst>
            <pc:docMk/>
            <pc:sldMk cId="3561129476" sldId="275"/>
            <ac:spMk id="10" creationId="{A55D5633-D557-4DCA-982C-FF36EB7A1C00}"/>
          </ac:spMkLst>
        </pc:spChg>
        <pc:spChg chg="add del">
          <ac:chgData name="Eshan Mukherjee" userId="S::emukhe4@emory.edu::fb9c9b99-b0b5-45be-ab65-1072dbc4fbff" providerId="AD" clId="Web-{EB99CE56-CD78-A0F6-0261-C36C8D582E0C}" dt="2025-09-29T19:08:26.834" v="295"/>
          <ac:spMkLst>
            <pc:docMk/>
            <pc:sldMk cId="3561129476" sldId="275"/>
            <ac:spMk id="12" creationId="{450D3AD2-FA80-415F-A9CE-54D884561CD7}"/>
          </ac:spMkLst>
        </pc:spChg>
        <pc:spChg chg="add del">
          <ac:chgData name="Eshan Mukherjee" userId="S::emukhe4@emory.edu::fb9c9b99-b0b5-45be-ab65-1072dbc4fbff" providerId="AD" clId="Web-{EB99CE56-CD78-A0F6-0261-C36C8D582E0C}" dt="2025-09-29T19:08:47.085" v="298"/>
          <ac:spMkLst>
            <pc:docMk/>
            <pc:sldMk cId="3561129476" sldId="275"/>
            <ac:spMk id="19" creationId="{B50AB553-2A96-4A92-96F2-93548E096954}"/>
          </ac:spMkLst>
        </pc:spChg>
        <pc:spChg chg="add del">
          <ac:chgData name="Eshan Mukherjee" userId="S::emukhe4@emory.edu::fb9c9b99-b0b5-45be-ab65-1072dbc4fbff" providerId="AD" clId="Web-{EB99CE56-CD78-A0F6-0261-C36C8D582E0C}" dt="2025-09-29T19:26:18.737" v="365"/>
          <ac:spMkLst>
            <pc:docMk/>
            <pc:sldMk cId="3561129476" sldId="275"/>
            <ac:spMk id="20" creationId="{4F7EBAE4-9945-4473-9E34-B2C66EA0F03D}"/>
          </ac:spMkLst>
        </pc:spChg>
        <pc:spChg chg="add del">
          <ac:chgData name="Eshan Mukherjee" userId="S::emukhe4@emory.edu::fb9c9b99-b0b5-45be-ab65-1072dbc4fbff" providerId="AD" clId="Web-{EB99CE56-CD78-A0F6-0261-C36C8D582E0C}" dt="2025-09-29T19:26:18.737" v="365"/>
          <ac:spMkLst>
            <pc:docMk/>
            <pc:sldMk cId="3561129476" sldId="275"/>
            <ac:spMk id="22" creationId="{70BEB1E7-2F88-40BC-B73D-42E5B6F80BFC}"/>
          </ac:spMkLst>
        </pc:spChg>
        <pc:spChg chg="add del">
          <ac:chgData name="Eshan Mukherjee" userId="S::emukhe4@emory.edu::fb9c9b99-b0b5-45be-ab65-1072dbc4fbff" providerId="AD" clId="Web-{EB99CE56-CD78-A0F6-0261-C36C8D582E0C}" dt="2025-09-29T19:26:18.737" v="365"/>
          <ac:spMkLst>
            <pc:docMk/>
            <pc:sldMk cId="3561129476" sldId="275"/>
            <ac:spMk id="24" creationId="{A7B99495-F43F-4D80-A44F-2CB4764EB90B}"/>
          </ac:spMkLst>
        </pc:spChg>
        <pc:spChg chg="add del">
          <ac:chgData name="Eshan Mukherjee" userId="S::emukhe4@emory.edu::fb9c9b99-b0b5-45be-ab65-1072dbc4fbff" providerId="AD" clId="Web-{EB99CE56-CD78-A0F6-0261-C36C8D582E0C}" dt="2025-09-29T19:26:34.472" v="367"/>
          <ac:spMkLst>
            <pc:docMk/>
            <pc:sldMk cId="3561129476" sldId="275"/>
            <ac:spMk id="26" creationId="{DB304A14-32D0-4873-B914-423ED7B8DAFD}"/>
          </ac:spMkLst>
        </pc:spChg>
        <pc:spChg chg="add del">
          <ac:chgData name="Eshan Mukherjee" userId="S::emukhe4@emory.edu::fb9c9b99-b0b5-45be-ab65-1072dbc4fbff" providerId="AD" clId="Web-{EB99CE56-CD78-A0F6-0261-C36C8D582E0C}" dt="2025-09-29T19:26:34.472" v="367"/>
          <ac:spMkLst>
            <pc:docMk/>
            <pc:sldMk cId="3561129476" sldId="275"/>
            <ac:spMk id="28" creationId="{1D460C86-854F-4FB3-ABC2-E823D8FEB9DB}"/>
          </ac:spMkLst>
        </pc:spChg>
        <pc:spChg chg="add del">
          <ac:chgData name="Eshan Mukherjee" userId="S::emukhe4@emory.edu::fb9c9b99-b0b5-45be-ab65-1072dbc4fbff" providerId="AD" clId="Web-{EB99CE56-CD78-A0F6-0261-C36C8D582E0C}" dt="2025-09-29T19:26:34.472" v="367"/>
          <ac:spMkLst>
            <pc:docMk/>
            <pc:sldMk cId="3561129476" sldId="275"/>
            <ac:spMk id="29" creationId="{BB48116A-278A-4CC5-89D3-9DE8E8FF1245}"/>
          </ac:spMkLst>
        </pc:spChg>
        <pc:spChg chg="add del">
          <ac:chgData name="Eshan Mukherjee" userId="S::emukhe4@emory.edu::fb9c9b99-b0b5-45be-ab65-1072dbc4fbff" providerId="AD" clId="Web-{EB99CE56-CD78-A0F6-0261-C36C8D582E0C}" dt="2025-09-29T19:26:50.128" v="371"/>
          <ac:spMkLst>
            <pc:docMk/>
            <pc:sldMk cId="3561129476" sldId="275"/>
            <ac:spMk id="31" creationId="{6A84B152-3496-4C52-AF08-97AFFC09DD2C}"/>
          </ac:spMkLst>
        </pc:spChg>
        <pc:spChg chg="add del">
          <ac:chgData name="Eshan Mukherjee" userId="S::emukhe4@emory.edu::fb9c9b99-b0b5-45be-ab65-1072dbc4fbff" providerId="AD" clId="Web-{EB99CE56-CD78-A0F6-0261-C36C8D582E0C}" dt="2025-09-29T19:26:50.128" v="371"/>
          <ac:spMkLst>
            <pc:docMk/>
            <pc:sldMk cId="3561129476" sldId="275"/>
            <ac:spMk id="32" creationId="{B621D332-7329-4994-8836-C429A51B7549}"/>
          </ac:spMkLst>
        </pc:spChg>
        <pc:spChg chg="add del">
          <ac:chgData name="Eshan Mukherjee" userId="S::emukhe4@emory.edu::fb9c9b99-b0b5-45be-ab65-1072dbc4fbff" providerId="AD" clId="Web-{EB99CE56-CD78-A0F6-0261-C36C8D582E0C}" dt="2025-09-29T19:26:50.128" v="371"/>
          <ac:spMkLst>
            <pc:docMk/>
            <pc:sldMk cId="3561129476" sldId="275"/>
            <ac:spMk id="33" creationId="{6B2ADB95-0FA3-4BD7-A8AC-89D014A83E5B}"/>
          </ac:spMkLst>
        </pc:spChg>
        <pc:spChg chg="add">
          <ac:chgData name="Eshan Mukherjee" userId="S::emukhe4@emory.edu::fb9c9b99-b0b5-45be-ab65-1072dbc4fbff" providerId="AD" clId="Web-{EB99CE56-CD78-A0F6-0261-C36C8D582E0C}" dt="2025-09-29T19:26:34.644" v="368"/>
          <ac:spMkLst>
            <pc:docMk/>
            <pc:sldMk cId="3561129476" sldId="275"/>
            <ac:spMk id="34" creationId="{2D20F754-35A9-4508-BE3C-C59996D1437B}"/>
          </ac:spMkLst>
        </pc:spChg>
        <pc:spChg chg="add del">
          <ac:chgData name="Eshan Mukherjee" userId="S::emukhe4@emory.edu::fb9c9b99-b0b5-45be-ab65-1072dbc4fbff" providerId="AD" clId="Web-{EB99CE56-CD78-A0F6-0261-C36C8D582E0C}" dt="2025-09-29T19:26:50.128" v="371"/>
          <ac:spMkLst>
            <pc:docMk/>
            <pc:sldMk cId="3561129476" sldId="275"/>
            <ac:spMk id="35" creationId="{C924DBCE-E731-4B22-8181-A39C1D86276C}"/>
          </ac:spMkLst>
        </pc:spChg>
        <pc:spChg chg="add del">
          <ac:chgData name="Eshan Mukherjee" userId="S::emukhe4@emory.edu::fb9c9b99-b0b5-45be-ab65-1072dbc4fbff" providerId="AD" clId="Web-{EB99CE56-CD78-A0F6-0261-C36C8D582E0C}" dt="2025-09-29T19:26:50.128" v="371"/>
          <ac:spMkLst>
            <pc:docMk/>
            <pc:sldMk cId="3561129476" sldId="275"/>
            <ac:spMk id="36" creationId="{4CBF9756-6AC8-4C65-84DF-56FBFFA1D873}"/>
          </ac:spMkLst>
        </pc:spChg>
        <pc:spChg chg="add del">
          <ac:chgData name="Eshan Mukherjee" userId="S::emukhe4@emory.edu::fb9c9b99-b0b5-45be-ab65-1072dbc4fbff" providerId="AD" clId="Web-{EB99CE56-CD78-A0F6-0261-C36C8D582E0C}" dt="2025-09-29T19:26:50.128" v="371"/>
          <ac:spMkLst>
            <pc:docMk/>
            <pc:sldMk cId="3561129476" sldId="275"/>
            <ac:spMk id="38" creationId="{2D385988-EAAF-4C27-AF8A-2BFBECAF3D4F}"/>
          </ac:spMkLst>
        </pc:spChg>
        <pc:spChg chg="add del">
          <ac:chgData name="Eshan Mukherjee" userId="S::emukhe4@emory.edu::fb9c9b99-b0b5-45be-ab65-1072dbc4fbff" providerId="AD" clId="Web-{EB99CE56-CD78-A0F6-0261-C36C8D582E0C}" dt="2025-09-29T19:28:44.395" v="382"/>
          <ac:spMkLst>
            <pc:docMk/>
            <pc:sldMk cId="3561129476" sldId="275"/>
            <ac:spMk id="43" creationId="{DB304A14-32D0-4873-B914-423ED7B8DAFD}"/>
          </ac:spMkLst>
        </pc:spChg>
        <pc:spChg chg="add del">
          <ac:chgData name="Eshan Mukherjee" userId="S::emukhe4@emory.edu::fb9c9b99-b0b5-45be-ab65-1072dbc4fbff" providerId="AD" clId="Web-{EB99CE56-CD78-A0F6-0261-C36C8D582E0C}" dt="2025-09-29T19:28:44.395" v="382"/>
          <ac:spMkLst>
            <pc:docMk/>
            <pc:sldMk cId="3561129476" sldId="275"/>
            <ac:spMk id="45" creationId="{1D460C86-854F-4FB3-ABC2-E823D8FEB9DB}"/>
          </ac:spMkLst>
        </pc:spChg>
        <pc:spChg chg="add del">
          <ac:chgData name="Eshan Mukherjee" userId="S::emukhe4@emory.edu::fb9c9b99-b0b5-45be-ab65-1072dbc4fbff" providerId="AD" clId="Web-{EB99CE56-CD78-A0F6-0261-C36C8D582E0C}" dt="2025-09-29T19:28:44.395" v="382"/>
          <ac:spMkLst>
            <pc:docMk/>
            <pc:sldMk cId="3561129476" sldId="275"/>
            <ac:spMk id="47" creationId="{BB48116A-278A-4CC5-89D3-9DE8E8FF1245}"/>
          </ac:spMkLst>
        </pc:spChg>
        <pc:spChg chg="add">
          <ac:chgData name="Eshan Mukherjee" userId="S::emukhe4@emory.edu::fb9c9b99-b0b5-45be-ab65-1072dbc4fbff" providerId="AD" clId="Web-{EB99CE56-CD78-A0F6-0261-C36C8D582E0C}" dt="2025-09-29T19:28:44.395" v="382"/>
          <ac:spMkLst>
            <pc:docMk/>
            <pc:sldMk cId="3561129476" sldId="275"/>
            <ac:spMk id="52" creationId="{DB304A14-32D0-4873-B914-423ED7B8DAFD}"/>
          </ac:spMkLst>
        </pc:spChg>
        <pc:spChg chg="add">
          <ac:chgData name="Eshan Mukherjee" userId="S::emukhe4@emory.edu::fb9c9b99-b0b5-45be-ab65-1072dbc4fbff" providerId="AD" clId="Web-{EB99CE56-CD78-A0F6-0261-C36C8D582E0C}" dt="2025-09-29T19:28:44.395" v="382"/>
          <ac:spMkLst>
            <pc:docMk/>
            <pc:sldMk cId="3561129476" sldId="275"/>
            <ac:spMk id="54" creationId="{1D460C86-854F-4FB3-ABC2-E823D8FEB9DB}"/>
          </ac:spMkLst>
        </pc:spChg>
        <pc:spChg chg="add">
          <ac:chgData name="Eshan Mukherjee" userId="S::emukhe4@emory.edu::fb9c9b99-b0b5-45be-ab65-1072dbc4fbff" providerId="AD" clId="Web-{EB99CE56-CD78-A0F6-0261-C36C8D582E0C}" dt="2025-09-29T19:28:44.395" v="382"/>
          <ac:spMkLst>
            <pc:docMk/>
            <pc:sldMk cId="3561129476" sldId="275"/>
            <ac:spMk id="56" creationId="{BB48116A-278A-4CC5-89D3-9DE8E8FF1245}"/>
          </ac:spMkLst>
        </pc:spChg>
        <pc:graphicFrameChg chg="add mod ord modGraphic">
          <ac:chgData name="Eshan Mukherjee" userId="S::emukhe4@emory.edu::fb9c9b99-b0b5-45be-ab65-1072dbc4fbff" providerId="AD" clId="Web-{EB99CE56-CD78-A0F6-0261-C36C8D582E0C}" dt="2025-09-29T19:29:20.817" v="385" actId="1076"/>
          <ac:graphicFrameMkLst>
            <pc:docMk/>
            <pc:sldMk cId="3561129476" sldId="275"/>
            <ac:graphicFrameMk id="14" creationId="{7B5A0302-E5F9-2689-613F-FD6CDDF60392}"/>
          </ac:graphicFrameMkLst>
        </pc:graphicFrameChg>
        <pc:picChg chg="add del">
          <ac:chgData name="Eshan Mukherjee" userId="S::emukhe4@emory.edu::fb9c9b99-b0b5-45be-ab65-1072dbc4fbff" providerId="AD" clId="Web-{EB99CE56-CD78-A0F6-0261-C36C8D582E0C}" dt="2025-09-29T19:08:34.288" v="296"/>
          <ac:picMkLst>
            <pc:docMk/>
            <pc:sldMk cId="3561129476" sldId="275"/>
            <ac:picMk id="15" creationId="{BE904679-122B-0B9B-110F-DA66DC5C0ADB}"/>
          </ac:picMkLst>
        </pc:picChg>
        <pc:picChg chg="add del">
          <ac:chgData name="Eshan Mukherjee" userId="S::emukhe4@emory.edu::fb9c9b99-b0b5-45be-ab65-1072dbc4fbff" providerId="AD" clId="Web-{EB99CE56-CD78-A0F6-0261-C36C8D582E0C}" dt="2025-09-29T19:26:18.737" v="365"/>
          <ac:picMkLst>
            <pc:docMk/>
            <pc:sldMk cId="3561129476" sldId="275"/>
            <ac:picMk id="16" creationId="{7DD08D29-222E-AEE4-DFB1-4942ED1AB8FA}"/>
          </ac:picMkLst>
        </pc:picChg>
        <pc:picChg chg="add del">
          <ac:chgData name="Eshan Mukherjee" userId="S::emukhe4@emory.edu::fb9c9b99-b0b5-45be-ab65-1072dbc4fbff" providerId="AD" clId="Web-{EB99CE56-CD78-A0F6-0261-C36C8D582E0C}" dt="2025-09-29T19:26:34.472" v="367"/>
          <ac:picMkLst>
            <pc:docMk/>
            <pc:sldMk cId="3561129476" sldId="275"/>
            <ac:picMk id="27" creationId="{465A9BCA-0AB3-98B6-38F5-FC85A6B0FE81}"/>
          </ac:picMkLst>
        </pc:picChg>
        <pc:picChg chg="add">
          <ac:chgData name="Eshan Mukherjee" userId="S::emukhe4@emory.edu::fb9c9b99-b0b5-45be-ab65-1072dbc4fbff" providerId="AD" clId="Web-{EB99CE56-CD78-A0F6-0261-C36C8D582E0C}" dt="2025-09-29T19:26:34.644" v="368"/>
          <ac:picMkLst>
            <pc:docMk/>
            <pc:sldMk cId="3561129476" sldId="275"/>
            <ac:picMk id="37" creationId="{5BE0F322-9D14-D18B-C1A2-FBB1B390C945}"/>
          </ac:picMkLst>
        </pc:picChg>
      </pc:sldChg>
      <pc:sldChg chg="modSp new">
        <pc:chgData name="Eshan Mukherjee" userId="S::emukhe4@emory.edu::fb9c9b99-b0b5-45be-ab65-1072dbc4fbff" providerId="AD" clId="Web-{EB99CE56-CD78-A0F6-0261-C36C8D582E0C}" dt="2025-09-29T19:17:56.945" v="303" actId="20577"/>
        <pc:sldMkLst>
          <pc:docMk/>
          <pc:sldMk cId="1314872243" sldId="276"/>
        </pc:sldMkLst>
        <pc:spChg chg="mod">
          <ac:chgData name="Eshan Mukherjee" userId="S::emukhe4@emory.edu::fb9c9b99-b0b5-45be-ab65-1072dbc4fbff" providerId="AD" clId="Web-{EB99CE56-CD78-A0F6-0261-C36C8D582E0C}" dt="2025-09-29T19:17:56.945" v="303" actId="20577"/>
          <ac:spMkLst>
            <pc:docMk/>
            <pc:sldMk cId="1314872243" sldId="276"/>
            <ac:spMk id="3" creationId="{65C6A56E-D3A6-0F7E-AF93-48BE7B35D3DF}"/>
          </ac:spMkLst>
        </pc:spChg>
      </pc:sldChg>
    </pc:docChg>
  </pc:docChgLst>
  <pc:docChgLst>
    <pc:chgData name="Eshan Mukherjee" userId="" providerId="AD" clId="Web-{DCC0B8BE-57E2-BC0A-3F92-87BAA70D174D}"/>
    <pc:docChg chg="delSld modSld">
      <pc:chgData name="Eshan Mukherjee" userId="" providerId="AD" clId="Web-{DCC0B8BE-57E2-BC0A-3F92-87BAA70D174D}" dt="2025-09-29T18:53:47.086" v="912"/>
      <pc:docMkLst>
        <pc:docMk/>
      </pc:docMkLst>
      <pc:sldChg chg="addSp delSp modSp mod setBg">
        <pc:chgData name="Eshan Mukherjee" userId="" providerId="AD" clId="Web-{DCC0B8BE-57E2-BC0A-3F92-87BAA70D174D}" dt="2025-09-29T18:10:04.476" v="5"/>
        <pc:sldMkLst>
          <pc:docMk/>
          <pc:sldMk cId="921186135" sldId="271"/>
        </pc:sldMkLst>
        <pc:spChg chg="mod">
          <ac:chgData name="Eshan Mukherjee" userId="" providerId="AD" clId="Web-{DCC0B8BE-57E2-BC0A-3F92-87BAA70D174D}" dt="2025-09-29T18:10:04.476" v="5"/>
          <ac:spMkLst>
            <pc:docMk/>
            <pc:sldMk cId="921186135" sldId="271"/>
            <ac:spMk id="2" creationId="{CFE32258-2AEF-01EB-3534-884E801578B0}"/>
          </ac:spMkLst>
        </pc:spChg>
        <pc:spChg chg="add del">
          <ac:chgData name="Eshan Mukherjee" userId="" providerId="AD" clId="Web-{DCC0B8BE-57E2-BC0A-3F92-87BAA70D174D}" dt="2025-09-29T18:10:04.476" v="5"/>
          <ac:spMkLst>
            <pc:docMk/>
            <pc:sldMk cId="921186135" sldId="271"/>
            <ac:spMk id="27" creationId="{56E9B3E6-E277-4D68-BA48-9CB43FFBD6E2}"/>
          </ac:spMkLst>
        </pc:spChg>
        <pc:spChg chg="add del">
          <ac:chgData name="Eshan Mukherjee" userId="" providerId="AD" clId="Web-{DCC0B8BE-57E2-BC0A-3F92-87BAA70D174D}" dt="2025-09-29T18:10:04.476" v="5"/>
          <ac:spMkLst>
            <pc:docMk/>
            <pc:sldMk cId="921186135" sldId="271"/>
            <ac:spMk id="31" creationId="{D5B0017B-2ECA-49AF-B397-DC140825DF8D}"/>
          </ac:spMkLst>
        </pc:spChg>
        <pc:spChg chg="add del">
          <ac:chgData name="Eshan Mukherjee" userId="" providerId="AD" clId="Web-{DCC0B8BE-57E2-BC0A-3F92-87BAA70D174D}" dt="2025-09-29T18:09:41.382" v="1"/>
          <ac:spMkLst>
            <pc:docMk/>
            <pc:sldMk cId="921186135" sldId="271"/>
            <ac:spMk id="37" creationId="{2659FDB4-FCBE-4A89-B46D-43D4FA54464D}"/>
          </ac:spMkLst>
        </pc:spChg>
        <pc:spChg chg="add del">
          <ac:chgData name="Eshan Mukherjee" userId="" providerId="AD" clId="Web-{DCC0B8BE-57E2-BC0A-3F92-87BAA70D174D}" dt="2025-09-29T18:09:47.850" v="3"/>
          <ac:spMkLst>
            <pc:docMk/>
            <pc:sldMk cId="921186135" sldId="271"/>
            <ac:spMk id="42" creationId="{5C8908E2-EE49-44D2-9428-A28D2312A8D5}"/>
          </ac:spMkLst>
        </pc:spChg>
        <pc:spChg chg="add del">
          <ac:chgData name="Eshan Mukherjee" userId="" providerId="AD" clId="Web-{DCC0B8BE-57E2-BC0A-3F92-87BAA70D174D}" dt="2025-09-29T18:09:47.850" v="3"/>
          <ac:spMkLst>
            <pc:docMk/>
            <pc:sldMk cId="921186135" sldId="271"/>
            <ac:spMk id="43" creationId="{7449A6C7-D15F-4AA5-BFA5-71A404B47016}"/>
          </ac:spMkLst>
        </pc:spChg>
        <pc:spChg chg="add del">
          <ac:chgData name="Eshan Mukherjee" userId="" providerId="AD" clId="Web-{DCC0B8BE-57E2-BC0A-3F92-87BAA70D174D}" dt="2025-09-29T18:09:47.850" v="3"/>
          <ac:spMkLst>
            <pc:docMk/>
            <pc:sldMk cId="921186135" sldId="271"/>
            <ac:spMk id="45" creationId="{ED888B23-07FA-482A-96DF-47E31AF1A603}"/>
          </ac:spMkLst>
        </pc:spChg>
        <pc:spChg chg="add del">
          <ac:chgData name="Eshan Mukherjee" userId="" providerId="AD" clId="Web-{DCC0B8BE-57E2-BC0A-3F92-87BAA70D174D}" dt="2025-09-29T18:10:04.476" v="5"/>
          <ac:spMkLst>
            <pc:docMk/>
            <pc:sldMk cId="921186135" sldId="271"/>
            <ac:spMk id="47" creationId="{2659FDB4-FCBE-4A89-B46D-43D4FA54464D}"/>
          </ac:spMkLst>
        </pc:spChg>
        <pc:grpChg chg="add del">
          <ac:chgData name="Eshan Mukherjee" userId="" providerId="AD" clId="Web-{DCC0B8BE-57E2-BC0A-3F92-87BAA70D174D}" dt="2025-09-29T18:10:04.476" v="5"/>
          <ac:grpSpMkLst>
            <pc:docMk/>
            <pc:sldMk cId="921186135" sldId="271"/>
            <ac:grpSpMk id="28" creationId="{AE1C45F0-260A-458C-96ED-C1F6D2151219}"/>
          </ac:grpSpMkLst>
        </pc:grpChg>
        <pc:grpChg chg="add del">
          <ac:chgData name="Eshan Mukherjee" userId="" providerId="AD" clId="Web-{DCC0B8BE-57E2-BC0A-3F92-87BAA70D174D}" dt="2025-09-29T18:09:47.850" v="3"/>
          <ac:grpSpMkLst>
            <pc:docMk/>
            <pc:sldMk cId="921186135" sldId="271"/>
            <ac:grpSpMk id="44" creationId="{05314994-6337-4875-8CF5-652CAFE8342C}"/>
          </ac:grpSpMkLst>
        </pc:grpChg>
        <pc:graphicFrameChg chg="mod modGraphic">
          <ac:chgData name="Eshan Mukherjee" userId="" providerId="AD" clId="Web-{DCC0B8BE-57E2-BC0A-3F92-87BAA70D174D}" dt="2025-09-29T18:10:04.476" v="5"/>
          <ac:graphicFrameMkLst>
            <pc:docMk/>
            <pc:sldMk cId="921186135" sldId="271"/>
            <ac:graphicFrameMk id="32" creationId="{7F4A33F1-02D1-6036-16B9-F6911F38DEB0}"/>
          </ac:graphicFrameMkLst>
        </pc:graphicFrameChg>
        <pc:cxnChg chg="add del">
          <ac:chgData name="Eshan Mukherjee" userId="" providerId="AD" clId="Web-{DCC0B8BE-57E2-BC0A-3F92-87BAA70D174D}" dt="2025-09-29T18:10:04.476" v="5"/>
          <ac:cxnSpMkLst>
            <pc:docMk/>
            <pc:sldMk cId="921186135" sldId="271"/>
            <ac:cxnSpMk id="22" creationId="{6CF1BAF6-AD41-4082-B212-8A1F9A2E8779}"/>
          </ac:cxnSpMkLst>
        </pc:cxnChg>
        <pc:cxnChg chg="add del">
          <ac:chgData name="Eshan Mukherjee" userId="" providerId="AD" clId="Web-{DCC0B8BE-57E2-BC0A-3F92-87BAA70D174D}" dt="2025-09-29T18:09:41.382" v="1"/>
          <ac:cxnSpMkLst>
            <pc:docMk/>
            <pc:sldMk cId="921186135" sldId="271"/>
            <ac:cxnSpMk id="39" creationId="{C8F51B3F-8331-4E4A-AE96-D47B1006EEAD}"/>
          </ac:cxnSpMkLst>
        </pc:cxnChg>
        <pc:cxnChg chg="add del">
          <ac:chgData name="Eshan Mukherjee" userId="" providerId="AD" clId="Web-{DCC0B8BE-57E2-BC0A-3F92-87BAA70D174D}" dt="2025-09-29T18:10:04.476" v="5"/>
          <ac:cxnSpMkLst>
            <pc:docMk/>
            <pc:sldMk cId="921186135" sldId="271"/>
            <ac:cxnSpMk id="48" creationId="{C8F51B3F-8331-4E4A-AE96-D47B1006EEAD}"/>
          </ac:cxnSpMkLst>
        </pc:cxnChg>
      </pc:sldChg>
      <pc:sldChg chg="addSp delSp modSp">
        <pc:chgData name="Eshan Mukherjee" userId="" providerId="AD" clId="Web-{DCC0B8BE-57E2-BC0A-3F92-87BAA70D174D}" dt="2025-09-29T18:13:08.337" v="142" actId="1076"/>
        <pc:sldMkLst>
          <pc:docMk/>
          <pc:sldMk cId="2710897952" sldId="273"/>
        </pc:sldMkLst>
        <pc:spChg chg="add del">
          <ac:chgData name="Eshan Mukherjee" userId="" providerId="AD" clId="Web-{DCC0B8BE-57E2-BC0A-3F92-87BAA70D174D}" dt="2025-09-29T18:11:35.418" v="18"/>
          <ac:spMkLst>
            <pc:docMk/>
            <pc:sldMk cId="2710897952" sldId="273"/>
            <ac:spMk id="3" creationId="{580BCB9A-B5C9-54E9-564D-7993C86E4EDC}"/>
          </ac:spMkLst>
        </pc:spChg>
        <pc:graphicFrameChg chg="add mod modGraphic">
          <ac:chgData name="Eshan Mukherjee" userId="" providerId="AD" clId="Web-{DCC0B8BE-57E2-BC0A-3F92-87BAA70D174D}" dt="2025-09-29T18:13:08.337" v="142" actId="1076"/>
          <ac:graphicFrameMkLst>
            <pc:docMk/>
            <pc:sldMk cId="2710897952" sldId="273"/>
            <ac:graphicFrameMk id="4" creationId="{8F0B5F39-444E-907B-074F-7F481B89FA29}"/>
          </ac:graphicFrameMkLst>
        </pc:graphicFrameChg>
        <pc:graphicFrameChg chg="del mod modGraphic">
          <ac:chgData name="Eshan Mukherjee" userId="" providerId="AD" clId="Web-{DCC0B8BE-57E2-BC0A-3F92-87BAA70D174D}" dt="2025-09-29T18:13:04.322" v="141"/>
          <ac:graphicFrameMkLst>
            <pc:docMk/>
            <pc:sldMk cId="2710897952" sldId="273"/>
            <ac:graphicFrameMk id="11" creationId="{24FC7741-6DF0-57AC-331A-62DB701830D5}"/>
          </ac:graphicFrameMkLst>
        </pc:graphicFrameChg>
      </pc:sldChg>
      <pc:sldChg chg="addSp delSp modSp mod setBg">
        <pc:chgData name="Eshan Mukherjee" userId="" providerId="AD" clId="Web-{DCC0B8BE-57E2-BC0A-3F92-87BAA70D174D}" dt="2025-09-29T18:53:47.086" v="912"/>
        <pc:sldMkLst>
          <pc:docMk/>
          <pc:sldMk cId="1356389901" sldId="274"/>
        </pc:sldMkLst>
        <pc:spChg chg="mod">
          <ac:chgData name="Eshan Mukherjee" userId="" providerId="AD" clId="Web-{DCC0B8BE-57E2-BC0A-3F92-87BAA70D174D}" dt="2025-09-29T18:53:17.617" v="894"/>
          <ac:spMkLst>
            <pc:docMk/>
            <pc:sldMk cId="1356389901" sldId="274"/>
            <ac:spMk id="2" creationId="{B2CBC6E4-0813-82D8-793A-F4400C49BDB3}"/>
          </ac:spMkLst>
        </pc:spChg>
        <pc:spChg chg="mod">
          <ac:chgData name="Eshan Mukherjee" userId="" providerId="AD" clId="Web-{DCC0B8BE-57E2-BC0A-3F92-87BAA70D174D}" dt="2025-09-29T18:53:36.649" v="910" actId="20577"/>
          <ac:spMkLst>
            <pc:docMk/>
            <pc:sldMk cId="1356389901" sldId="274"/>
            <ac:spMk id="10" creationId="{9F611015-2BD2-F0E5-89FF-36023296BBD4}"/>
          </ac:spMkLst>
        </pc:spChg>
        <pc:spChg chg="add del">
          <ac:chgData name="Eshan Mukherjee" userId="" providerId="AD" clId="Web-{DCC0B8BE-57E2-BC0A-3F92-87BAA70D174D}" dt="2025-09-29T18:53:17.617" v="894"/>
          <ac:spMkLst>
            <pc:docMk/>
            <pc:sldMk cId="1356389901" sldId="274"/>
            <ac:spMk id="21" creationId="{0B9EE3F3-89B7-43C3-8651-C4C96830993D}"/>
          </ac:spMkLst>
        </pc:spChg>
        <pc:spChg chg="add del">
          <ac:chgData name="Eshan Mukherjee" userId="" providerId="AD" clId="Web-{DCC0B8BE-57E2-BC0A-3F92-87BAA70D174D}" dt="2025-09-29T18:53:17.617" v="894"/>
          <ac:spMkLst>
            <pc:docMk/>
            <pc:sldMk cId="1356389901" sldId="274"/>
            <ac:spMk id="22" creationId="{33AE4636-AEEC-45D6-84D4-7AC2DA48ECF8}"/>
          </ac:spMkLst>
        </pc:spChg>
        <pc:spChg chg="add del">
          <ac:chgData name="Eshan Mukherjee" userId="" providerId="AD" clId="Web-{DCC0B8BE-57E2-BC0A-3F92-87BAA70D174D}" dt="2025-09-29T18:53:17.617" v="894"/>
          <ac:spMkLst>
            <pc:docMk/>
            <pc:sldMk cId="1356389901" sldId="274"/>
            <ac:spMk id="23" creationId="{8D9CE0F4-2EB2-4F1F-8AAC-DB3571D9FE10}"/>
          </ac:spMkLst>
        </pc:spChg>
        <pc:spChg chg="add del">
          <ac:chgData name="Eshan Mukherjee" userId="" providerId="AD" clId="Web-{DCC0B8BE-57E2-BC0A-3F92-87BAA70D174D}" dt="2025-09-29T18:53:17.617" v="894"/>
          <ac:spMkLst>
            <pc:docMk/>
            <pc:sldMk cId="1356389901" sldId="274"/>
            <ac:spMk id="28" creationId="{058A14AF-9FB5-4CC7-BA35-E8E85D3EDF0E}"/>
          </ac:spMkLst>
        </pc:spChg>
        <pc:spChg chg="add del">
          <ac:chgData name="Eshan Mukherjee" userId="" providerId="AD" clId="Web-{DCC0B8BE-57E2-BC0A-3F92-87BAA70D174D}" dt="2025-09-29T18:53:17.617" v="894"/>
          <ac:spMkLst>
            <pc:docMk/>
            <pc:sldMk cId="1356389901" sldId="274"/>
            <ac:spMk id="30" creationId="{3A9A4357-BD1D-4622-A4FE-766E6AB8DE84}"/>
          </ac:spMkLst>
        </pc:spChg>
        <pc:spChg chg="add del">
          <ac:chgData name="Eshan Mukherjee" userId="" providerId="AD" clId="Web-{DCC0B8BE-57E2-BC0A-3F92-87BAA70D174D}" dt="2025-09-29T18:53:17.617" v="894"/>
          <ac:spMkLst>
            <pc:docMk/>
            <pc:sldMk cId="1356389901" sldId="274"/>
            <ac:spMk id="32" creationId="{E659831F-0D9A-4C63-9EBB-8435B85A440F}"/>
          </ac:spMkLst>
        </pc:spChg>
        <pc:spChg chg="add del">
          <ac:chgData name="Eshan Mukherjee" userId="" providerId="AD" clId="Web-{DCC0B8BE-57E2-BC0A-3F92-87BAA70D174D}" dt="2025-09-29T18:53:17.617" v="894"/>
          <ac:spMkLst>
            <pc:docMk/>
            <pc:sldMk cId="1356389901" sldId="274"/>
            <ac:spMk id="34" creationId="{E6995CE5-F890-4ABA-82A2-26507CE8D2A3}"/>
          </ac:spMkLst>
        </pc:spChg>
        <pc:graphicFrameChg chg="add mod modGraphic">
          <ac:chgData name="Eshan Mukherjee" userId="" providerId="AD" clId="Web-{DCC0B8BE-57E2-BC0A-3F92-87BAA70D174D}" dt="2025-09-29T18:53:47.086" v="912"/>
          <ac:graphicFrameMkLst>
            <pc:docMk/>
            <pc:sldMk cId="1356389901" sldId="274"/>
            <ac:graphicFrameMk id="3" creationId="{8253286A-3A17-C0C0-8479-204D783976AA}"/>
          </ac:graphicFrameMkLst>
        </pc:graphicFrameChg>
        <pc:graphicFrameChg chg="add del mod modGraphic">
          <ac:chgData name="Eshan Mukherjee" userId="" providerId="AD" clId="Web-{DCC0B8BE-57E2-BC0A-3F92-87BAA70D174D}" dt="2025-09-29T18:39:47.968" v="220"/>
          <ac:graphicFrameMkLst>
            <pc:docMk/>
            <pc:sldMk cId="1356389901" sldId="274"/>
            <ac:graphicFrameMk id="3" creationId="{CA327F0D-133E-56C6-8DB8-AC5F490F59B0}"/>
          </ac:graphicFrameMkLst>
        </pc:graphicFrameChg>
        <pc:graphicFrameChg chg="del mod modGraphic">
          <ac:chgData name="Eshan Mukherjee" userId="" providerId="AD" clId="Web-{DCC0B8BE-57E2-BC0A-3F92-87BAA70D174D}" dt="2025-09-29T18:44:33.583" v="792"/>
          <ac:graphicFrameMkLst>
            <pc:docMk/>
            <pc:sldMk cId="1356389901" sldId="274"/>
            <ac:graphicFrameMk id="4" creationId="{8D7A721E-22BC-45A4-D723-6BC7298F0D49}"/>
          </ac:graphicFrameMkLst>
        </pc:graphicFrameChg>
        <pc:graphicFrameChg chg="add del mod modGraphic">
          <ac:chgData name="Eshan Mukherjee" userId="" providerId="AD" clId="Web-{DCC0B8BE-57E2-BC0A-3F92-87BAA70D174D}" dt="2025-09-29T18:41:12.220" v="271"/>
          <ac:graphicFrameMkLst>
            <pc:docMk/>
            <pc:sldMk cId="1356389901" sldId="274"/>
            <ac:graphicFrameMk id="5" creationId="{36E68DD3-1EB8-883A-EC4B-E596FE99FA8F}"/>
          </ac:graphicFrameMkLst>
        </pc:graphicFrameChg>
      </pc:sldChg>
      <pc:sldChg chg="del">
        <pc:chgData name="Eshan Mukherjee" userId="" providerId="AD" clId="Web-{DCC0B8BE-57E2-BC0A-3F92-87BAA70D174D}" dt="2025-09-29T18:48:53.806" v="814"/>
        <pc:sldMkLst>
          <pc:docMk/>
          <pc:sldMk cId="767825418" sldId="275"/>
        </pc:sldMkLst>
      </pc:sldChg>
    </pc:docChg>
  </pc:docChgLst>
  <pc:docChgLst>
    <pc:chgData name="Eshan Mukherjee" userId="" providerId="AD" clId="Web-{8DCE88FC-3442-DABE-772F-FA3127BC14E0}"/>
    <pc:docChg chg="modSld">
      <pc:chgData name="Eshan Mukherjee" userId="" providerId="AD" clId="Web-{8DCE88FC-3442-DABE-772F-FA3127BC14E0}" dt="2025-09-29T19:17:45.299" v="13" actId="20577"/>
      <pc:docMkLst>
        <pc:docMk/>
      </pc:docMkLst>
      <pc:sldChg chg="addSp modSp">
        <pc:chgData name="Eshan Mukherjee" userId="" providerId="AD" clId="Web-{8DCE88FC-3442-DABE-772F-FA3127BC14E0}" dt="2025-09-29T19:17:45.299" v="13" actId="20577"/>
        <pc:sldMkLst>
          <pc:docMk/>
          <pc:sldMk cId="3561129476" sldId="275"/>
        </pc:sldMkLst>
        <pc:spChg chg="add mod">
          <ac:chgData name="Eshan Mukherjee" userId="" providerId="AD" clId="Web-{8DCE88FC-3442-DABE-772F-FA3127BC14E0}" dt="2025-09-29T19:17:45.299" v="13" actId="20577"/>
          <ac:spMkLst>
            <pc:docMk/>
            <pc:sldMk cId="3561129476" sldId="275"/>
            <ac:spMk id="8" creationId="{D9927E14-B196-4265-5F43-2C9885C343AD}"/>
          </ac:spMkLst>
        </pc:spChg>
      </pc:sldChg>
    </pc:docChg>
  </pc:docChgLst>
  <pc:docChgLst>
    <pc:chgData name="Eshan Mukherjee" userId="S::emukhe4@emory.edu::fb9c9b99-b0b5-45be-ab65-1072dbc4fbff" providerId="AD" clId="Web-{5C8A14B0-7C19-4128-5D97-2EA8A175474B}"/>
    <pc:docChg chg="addSld delSld modSld">
      <pc:chgData name="Eshan Mukherjee" userId="S::emukhe4@emory.edu::fb9c9b99-b0b5-45be-ab65-1072dbc4fbff" providerId="AD" clId="Web-{5C8A14B0-7C19-4128-5D97-2EA8A175474B}" dt="2025-09-29T19:55:36.288" v="172" actId="1076"/>
      <pc:docMkLst>
        <pc:docMk/>
      </pc:docMkLst>
      <pc:sldChg chg="modSp del">
        <pc:chgData name="Eshan Mukherjee" userId="S::emukhe4@emory.edu::fb9c9b99-b0b5-45be-ab65-1072dbc4fbff" providerId="AD" clId="Web-{5C8A14B0-7C19-4128-5D97-2EA8A175474B}" dt="2025-09-29T19:51:20.645" v="142"/>
        <pc:sldMkLst>
          <pc:docMk/>
          <pc:sldMk cId="2872741531" sldId="269"/>
        </pc:sldMkLst>
        <pc:spChg chg="mod">
          <ac:chgData name="Eshan Mukherjee" userId="S::emukhe4@emory.edu::fb9c9b99-b0b5-45be-ab65-1072dbc4fbff" providerId="AD" clId="Web-{5C8A14B0-7C19-4128-5D97-2EA8A175474B}" dt="2025-09-29T19:48:05.361" v="117" actId="20577"/>
          <ac:spMkLst>
            <pc:docMk/>
            <pc:sldMk cId="2872741531" sldId="269"/>
            <ac:spMk id="2" creationId="{F43384DA-C9B4-7A23-B3AE-C0BD36A0E9C3}"/>
          </ac:spMkLst>
        </pc:spChg>
      </pc:sldChg>
      <pc:sldChg chg="modSp">
        <pc:chgData name="Eshan Mukherjee" userId="S::emukhe4@emory.edu::fb9c9b99-b0b5-45be-ab65-1072dbc4fbff" providerId="AD" clId="Web-{5C8A14B0-7C19-4128-5D97-2EA8A175474B}" dt="2025-09-29T19:54:43.084" v="163" actId="20577"/>
        <pc:sldMkLst>
          <pc:docMk/>
          <pc:sldMk cId="3536602048" sldId="272"/>
        </pc:sldMkLst>
        <pc:spChg chg="mod">
          <ac:chgData name="Eshan Mukherjee" userId="S::emukhe4@emory.edu::fb9c9b99-b0b5-45be-ab65-1072dbc4fbff" providerId="AD" clId="Web-{5C8A14B0-7C19-4128-5D97-2EA8A175474B}" dt="2025-09-29T19:54:43.084" v="163" actId="20577"/>
          <ac:spMkLst>
            <pc:docMk/>
            <pc:sldMk cId="3536602048" sldId="272"/>
            <ac:spMk id="3" creationId="{184F4EE0-BA04-DC48-F324-7F50F8305358}"/>
          </ac:spMkLst>
        </pc:spChg>
        <pc:spChg chg="mod">
          <ac:chgData name="Eshan Mukherjee" userId="S::emukhe4@emory.edu::fb9c9b99-b0b5-45be-ab65-1072dbc4fbff" providerId="AD" clId="Web-{5C8A14B0-7C19-4128-5D97-2EA8A175474B}" dt="2025-09-29T19:40:08.655" v="39" actId="1076"/>
          <ac:spMkLst>
            <pc:docMk/>
            <pc:sldMk cId="3536602048" sldId="272"/>
            <ac:spMk id="6" creationId="{E2FB3226-E91E-FEF3-223A-C643783458B9}"/>
          </ac:spMkLst>
        </pc:spChg>
        <pc:picChg chg="mod">
          <ac:chgData name="Eshan Mukherjee" userId="S::emukhe4@emory.edu::fb9c9b99-b0b5-45be-ab65-1072dbc4fbff" providerId="AD" clId="Web-{5C8A14B0-7C19-4128-5D97-2EA8A175474B}" dt="2025-09-29T19:39:54.342" v="38" actId="1076"/>
          <ac:picMkLst>
            <pc:docMk/>
            <pc:sldMk cId="3536602048" sldId="272"/>
            <ac:picMk id="5" creationId="{2D81054C-7088-EA0E-FB9C-D8D62D697134}"/>
          </ac:picMkLst>
        </pc:picChg>
      </pc:sldChg>
      <pc:sldChg chg="addSp delSp modSp">
        <pc:chgData name="Eshan Mukherjee" userId="S::emukhe4@emory.edu::fb9c9b99-b0b5-45be-ab65-1072dbc4fbff" providerId="AD" clId="Web-{5C8A14B0-7C19-4128-5D97-2EA8A175474B}" dt="2025-09-29T19:52:27.005" v="160" actId="20577"/>
        <pc:sldMkLst>
          <pc:docMk/>
          <pc:sldMk cId="2710897952" sldId="273"/>
        </pc:sldMkLst>
        <pc:spChg chg="add mod">
          <ac:chgData name="Eshan Mukherjee" userId="S::emukhe4@emory.edu::fb9c9b99-b0b5-45be-ab65-1072dbc4fbff" providerId="AD" clId="Web-{5C8A14B0-7C19-4128-5D97-2EA8A175474B}" dt="2025-09-29T19:51:56.505" v="153" actId="20577"/>
          <ac:spMkLst>
            <pc:docMk/>
            <pc:sldMk cId="2710897952" sldId="273"/>
            <ac:spMk id="3" creationId="{6868DCD5-DEB8-4099-EDF1-588E7F4DE3EA}"/>
          </ac:spMkLst>
        </pc:spChg>
        <pc:spChg chg="add del">
          <ac:chgData name="Eshan Mukherjee" userId="S::emukhe4@emory.edu::fb9c9b99-b0b5-45be-ab65-1072dbc4fbff" providerId="AD" clId="Web-{5C8A14B0-7C19-4128-5D97-2EA8A175474B}" dt="2025-09-29T19:52:05.223" v="155"/>
          <ac:spMkLst>
            <pc:docMk/>
            <pc:sldMk cId="2710897952" sldId="273"/>
            <ac:spMk id="5" creationId="{EBAB29B5-B694-1F24-E63D-4BB137F53335}"/>
          </ac:spMkLst>
        </pc:spChg>
        <pc:spChg chg="add mod">
          <ac:chgData name="Eshan Mukherjee" userId="S::emukhe4@emory.edu::fb9c9b99-b0b5-45be-ab65-1072dbc4fbff" providerId="AD" clId="Web-{5C8A14B0-7C19-4128-5D97-2EA8A175474B}" dt="2025-09-29T19:52:27.005" v="160" actId="20577"/>
          <ac:spMkLst>
            <pc:docMk/>
            <pc:sldMk cId="2710897952" sldId="273"/>
            <ac:spMk id="6" creationId="{F0521DAB-3F57-9172-3EDD-81BA23347871}"/>
          </ac:spMkLst>
        </pc:spChg>
      </pc:sldChg>
      <pc:sldChg chg="del">
        <pc:chgData name="Eshan Mukherjee" userId="S::emukhe4@emory.edu::fb9c9b99-b0b5-45be-ab65-1072dbc4fbff" providerId="AD" clId="Web-{5C8A14B0-7C19-4128-5D97-2EA8A175474B}" dt="2025-09-29T19:51:16.817" v="140"/>
        <pc:sldMkLst>
          <pc:docMk/>
          <pc:sldMk cId="3561129476" sldId="275"/>
        </pc:sldMkLst>
      </pc:sldChg>
      <pc:sldChg chg="del">
        <pc:chgData name="Eshan Mukherjee" userId="S::emukhe4@emory.edu::fb9c9b99-b0b5-45be-ab65-1072dbc4fbff" providerId="AD" clId="Web-{5C8A14B0-7C19-4128-5D97-2EA8A175474B}" dt="2025-09-29T19:32:15.932" v="3"/>
        <pc:sldMkLst>
          <pc:docMk/>
          <pc:sldMk cId="1314872243" sldId="276"/>
        </pc:sldMkLst>
      </pc:sldChg>
      <pc:sldChg chg="new del">
        <pc:chgData name="Eshan Mukherjee" userId="S::emukhe4@emory.edu::fb9c9b99-b0b5-45be-ab65-1072dbc4fbff" providerId="AD" clId="Web-{5C8A14B0-7C19-4128-5D97-2EA8A175474B}" dt="2025-09-29T19:32:14.432" v="2"/>
        <pc:sldMkLst>
          <pc:docMk/>
          <pc:sldMk cId="3506797105" sldId="277"/>
        </pc:sldMkLst>
      </pc:sldChg>
      <pc:sldChg chg="addSp delSp modSp add del">
        <pc:chgData name="Eshan Mukherjee" userId="S::emukhe4@emory.edu::fb9c9b99-b0b5-45be-ab65-1072dbc4fbff" providerId="AD" clId="Web-{5C8A14B0-7C19-4128-5D97-2EA8A175474B}" dt="2025-09-29T19:51:18.176" v="141"/>
        <pc:sldMkLst>
          <pc:docMk/>
          <pc:sldMk cId="3874936017" sldId="278"/>
        </pc:sldMkLst>
        <pc:spChg chg="add del">
          <ac:chgData name="Eshan Mukherjee" userId="S::emukhe4@emory.edu::fb9c9b99-b0b5-45be-ab65-1072dbc4fbff" providerId="AD" clId="Web-{5C8A14B0-7C19-4128-5D97-2EA8A175474B}" dt="2025-09-29T19:35:23.606" v="11"/>
          <ac:spMkLst>
            <pc:docMk/>
            <pc:sldMk cId="3874936017" sldId="278"/>
            <ac:spMk id="64" creationId="{55C630A6-1E12-0D9C-D450-ADFBF6B99D84}"/>
          </ac:spMkLst>
        </pc:spChg>
        <pc:spChg chg="add mod">
          <ac:chgData name="Eshan Mukherjee" userId="S::emukhe4@emory.edu::fb9c9b99-b0b5-45be-ab65-1072dbc4fbff" providerId="AD" clId="Web-{5C8A14B0-7C19-4128-5D97-2EA8A175474B}" dt="2025-09-29T19:42:59.374" v="57"/>
          <ac:spMkLst>
            <pc:docMk/>
            <pc:sldMk cId="3874936017" sldId="278"/>
            <ac:spMk id="190" creationId="{300C1673-87FE-EE82-886D-BBE47F04AD43}"/>
          </ac:spMkLst>
        </pc:spChg>
        <pc:graphicFrameChg chg="del mod modGraphic">
          <ac:chgData name="Eshan Mukherjee" userId="S::emukhe4@emory.edu::fb9c9b99-b0b5-45be-ab65-1072dbc4fbff" providerId="AD" clId="Web-{5C8A14B0-7C19-4128-5D97-2EA8A175474B}" dt="2025-09-29T19:42:59.374" v="57"/>
          <ac:graphicFrameMkLst>
            <pc:docMk/>
            <pc:sldMk cId="3874936017" sldId="278"/>
            <ac:graphicFrameMk id="5" creationId="{5D18AECB-46FA-2B3A-FAE5-C2FBB48397EA}"/>
          </ac:graphicFrameMkLst>
        </pc:graphicFrameChg>
        <pc:graphicFrameChg chg="add mod modGraphic">
          <ac:chgData name="Eshan Mukherjee" userId="S::emukhe4@emory.edu::fb9c9b99-b0b5-45be-ab65-1072dbc4fbff" providerId="AD" clId="Web-{5C8A14B0-7C19-4128-5D97-2EA8A175474B}" dt="2025-09-29T19:37:47.076" v="32" actId="20577"/>
          <ac:graphicFrameMkLst>
            <pc:docMk/>
            <pc:sldMk cId="3874936017" sldId="278"/>
            <ac:graphicFrameMk id="65" creationId="{3DB28FA0-1007-E72D-91A7-BB0420C6BE9E}"/>
          </ac:graphicFrameMkLst>
        </pc:graphicFrameChg>
      </pc:sldChg>
      <pc:sldChg chg="new">
        <pc:chgData name="Eshan Mukherjee" userId="S::emukhe4@emory.edu::fb9c9b99-b0b5-45be-ab65-1072dbc4fbff" providerId="AD" clId="Web-{5C8A14B0-7C19-4128-5D97-2EA8A175474B}" dt="2025-09-29T19:37:57.170" v="33"/>
        <pc:sldMkLst>
          <pc:docMk/>
          <pc:sldMk cId="728090404" sldId="279"/>
        </pc:sldMkLst>
      </pc:sldChg>
      <pc:sldChg chg="new del">
        <pc:chgData name="Eshan Mukherjee" userId="S::emukhe4@emory.edu::fb9c9b99-b0b5-45be-ab65-1072dbc4fbff" providerId="AD" clId="Web-{5C8A14B0-7C19-4128-5D97-2EA8A175474B}" dt="2025-09-29T19:40:45.030" v="47"/>
        <pc:sldMkLst>
          <pc:docMk/>
          <pc:sldMk cId="842170822" sldId="279"/>
        </pc:sldMkLst>
      </pc:sldChg>
      <pc:sldChg chg="addSp delSp modSp new">
        <pc:chgData name="Eshan Mukherjee" userId="S::emukhe4@emory.edu::fb9c9b99-b0b5-45be-ab65-1072dbc4fbff" providerId="AD" clId="Web-{5C8A14B0-7C19-4128-5D97-2EA8A175474B}" dt="2025-09-29T19:55:36.288" v="172" actId="1076"/>
        <pc:sldMkLst>
          <pc:docMk/>
          <pc:sldMk cId="1969823452" sldId="279"/>
        </pc:sldMkLst>
        <pc:spChg chg="mod">
          <ac:chgData name="Eshan Mukherjee" userId="S::emukhe4@emory.edu::fb9c9b99-b0b5-45be-ab65-1072dbc4fbff" providerId="AD" clId="Web-{5C8A14B0-7C19-4128-5D97-2EA8A175474B}" dt="2025-09-29T19:48:08.861" v="119" actId="20577"/>
          <ac:spMkLst>
            <pc:docMk/>
            <pc:sldMk cId="1969823452" sldId="279"/>
            <ac:spMk id="2" creationId="{74D91D12-0561-0EB2-F67C-19F2B1DBD203}"/>
          </ac:spMkLst>
        </pc:spChg>
        <pc:spChg chg="mod">
          <ac:chgData name="Eshan Mukherjee" userId="S::emukhe4@emory.edu::fb9c9b99-b0b5-45be-ab65-1072dbc4fbff" providerId="AD" clId="Web-{5C8A14B0-7C19-4128-5D97-2EA8A175474B}" dt="2025-09-29T19:50:19.269" v="135" actId="1076"/>
          <ac:spMkLst>
            <pc:docMk/>
            <pc:sldMk cId="1969823452" sldId="279"/>
            <ac:spMk id="3" creationId="{7BB9BBA3-5AA7-5246-EA4A-F703AC9F4705}"/>
          </ac:spMkLst>
        </pc:spChg>
        <pc:spChg chg="del">
          <ac:chgData name="Eshan Mukherjee" userId="S::emukhe4@emory.edu::fb9c9b99-b0b5-45be-ab65-1072dbc4fbff" providerId="AD" clId="Web-{5C8A14B0-7C19-4128-5D97-2EA8A175474B}" dt="2025-09-29T19:43:59.078" v="64"/>
          <ac:spMkLst>
            <pc:docMk/>
            <pc:sldMk cId="1969823452" sldId="279"/>
            <ac:spMk id="4" creationId="{592664C1-F44F-396F-4CFE-857C3EC18D95}"/>
          </ac:spMkLst>
        </pc:spChg>
        <pc:spChg chg="mod">
          <ac:chgData name="Eshan Mukherjee" userId="S::emukhe4@emory.edu::fb9c9b99-b0b5-45be-ab65-1072dbc4fbff" providerId="AD" clId="Web-{5C8A14B0-7C19-4128-5D97-2EA8A175474B}" dt="2025-09-29T19:50:19.285" v="136" actId="1076"/>
          <ac:spMkLst>
            <pc:docMk/>
            <pc:sldMk cId="1969823452" sldId="279"/>
            <ac:spMk id="5" creationId="{F73A1BEC-A797-5B47-DE99-0330676BCE91}"/>
          </ac:spMkLst>
        </pc:spChg>
        <pc:spChg chg="del mod">
          <ac:chgData name="Eshan Mukherjee" userId="S::emukhe4@emory.edu::fb9c9b99-b0b5-45be-ab65-1072dbc4fbff" providerId="AD" clId="Web-{5C8A14B0-7C19-4128-5D97-2EA8A175474B}" dt="2025-09-29T19:43:27.359" v="62"/>
          <ac:spMkLst>
            <pc:docMk/>
            <pc:sldMk cId="1969823452" sldId="279"/>
            <ac:spMk id="6" creationId="{2A5945CF-9DA8-83E8-7600-E4D07A55C855}"/>
          </ac:spMkLst>
        </pc:spChg>
        <pc:spChg chg="add del mod">
          <ac:chgData name="Eshan Mukherjee" userId="S::emukhe4@emory.edu::fb9c9b99-b0b5-45be-ab65-1072dbc4fbff" providerId="AD" clId="Web-{5C8A14B0-7C19-4128-5D97-2EA8A175474B}" dt="2025-09-29T19:49:43.440" v="127"/>
          <ac:spMkLst>
            <pc:docMk/>
            <pc:sldMk cId="1969823452" sldId="279"/>
            <ac:spMk id="747" creationId="{42371392-18F4-218B-D92D-A5F43C476761}"/>
          </ac:spMkLst>
        </pc:spChg>
        <pc:spChg chg="add del mod">
          <ac:chgData name="Eshan Mukherjee" userId="S::emukhe4@emory.edu::fb9c9b99-b0b5-45be-ab65-1072dbc4fbff" providerId="AD" clId="Web-{5C8A14B0-7C19-4128-5D97-2EA8A175474B}" dt="2025-09-29T19:49:52.362" v="131"/>
          <ac:spMkLst>
            <pc:docMk/>
            <pc:sldMk cId="1969823452" sldId="279"/>
            <ac:spMk id="808" creationId="{DD064E2F-3C7F-5E55-0D7F-755B3F5FC961}"/>
          </ac:spMkLst>
        </pc:spChg>
        <pc:graphicFrameChg chg="add del mod modGraphic">
          <ac:chgData name="Eshan Mukherjee" userId="S::emukhe4@emory.edu::fb9c9b99-b0b5-45be-ab65-1072dbc4fbff" providerId="AD" clId="Web-{5C8A14B0-7C19-4128-5D97-2EA8A175474B}" dt="2025-09-29T19:41:22.421" v="54"/>
          <ac:graphicFrameMkLst>
            <pc:docMk/>
            <pc:sldMk cId="1969823452" sldId="279"/>
            <ac:graphicFrameMk id="8" creationId="{DA64A33F-F094-D11E-DC39-999C35AA79D8}"/>
          </ac:graphicFrameMkLst>
        </pc:graphicFrameChg>
        <pc:graphicFrameChg chg="add del mod">
          <ac:chgData name="Eshan Mukherjee" userId="S::emukhe4@emory.edu::fb9c9b99-b0b5-45be-ab65-1072dbc4fbff" providerId="AD" clId="Web-{5C8A14B0-7C19-4128-5D97-2EA8A175474B}" dt="2025-09-29T19:55:00.709" v="164"/>
          <ac:graphicFrameMkLst>
            <pc:docMk/>
            <pc:sldMk cId="1969823452" sldId="279"/>
            <ac:graphicFrameMk id="36" creationId="{5D18AECB-46FA-2B3A-FAE5-C2FBB48397EA}"/>
          </ac:graphicFrameMkLst>
        </pc:graphicFrameChg>
        <pc:graphicFrameChg chg="add del mod ord modGraphic">
          <ac:chgData name="Eshan Mukherjee" userId="S::emukhe4@emory.edu::fb9c9b99-b0b5-45be-ab65-1072dbc4fbff" providerId="AD" clId="Web-{5C8A14B0-7C19-4128-5D97-2EA8A175474B}" dt="2025-09-29T19:49:50.284" v="130"/>
          <ac:graphicFrameMkLst>
            <pc:docMk/>
            <pc:sldMk cId="1969823452" sldId="279"/>
            <ac:graphicFrameMk id="73" creationId="{D30D1543-2575-38A4-9735-3F5A110F1A13}"/>
          </ac:graphicFrameMkLst>
        </pc:graphicFrameChg>
        <pc:graphicFrameChg chg="add del mod modGraphic">
          <ac:chgData name="Eshan Mukherjee" userId="S::emukhe4@emory.edu::fb9c9b99-b0b5-45be-ab65-1072dbc4fbff" providerId="AD" clId="Web-{5C8A14B0-7C19-4128-5D97-2EA8A175474B}" dt="2025-09-29T19:45:19.937" v="100"/>
          <ac:graphicFrameMkLst>
            <pc:docMk/>
            <pc:sldMk cId="1969823452" sldId="279"/>
            <ac:graphicFrameMk id="265" creationId="{A1DCDF2D-F42F-8EFE-6DA5-CCFBD9805365}"/>
          </ac:graphicFrameMkLst>
        </pc:graphicFrameChg>
        <pc:picChg chg="add mod ord">
          <ac:chgData name="Eshan Mukherjee" userId="S::emukhe4@emory.edu::fb9c9b99-b0b5-45be-ab65-1072dbc4fbff" providerId="AD" clId="Web-{5C8A14B0-7C19-4128-5D97-2EA8A175474B}" dt="2025-09-29T19:55:36.288" v="172" actId="1076"/>
          <ac:picMkLst>
            <pc:docMk/>
            <pc:sldMk cId="1969823452" sldId="279"/>
            <ac:picMk id="818" creationId="{39AB30E3-48B0-6998-3174-471DA94A3071}"/>
          </ac:picMkLst>
        </pc:picChg>
      </pc:sldChg>
      <pc:sldChg chg="new del">
        <pc:chgData name="Eshan Mukherjee" userId="S::emukhe4@emory.edu::fb9c9b99-b0b5-45be-ab65-1072dbc4fbff" providerId="AD" clId="Web-{5C8A14B0-7C19-4128-5D97-2EA8A175474B}" dt="2025-09-29T19:40:35.421" v="42"/>
        <pc:sldMkLst>
          <pc:docMk/>
          <pc:sldMk cId="152003766" sldId="280"/>
        </pc:sldMkLst>
      </pc:sldChg>
      <pc:sldChg chg="new del">
        <pc:chgData name="Eshan Mukherjee" userId="S::emukhe4@emory.edu::fb9c9b99-b0b5-45be-ab65-1072dbc4fbff" providerId="AD" clId="Web-{5C8A14B0-7C19-4128-5D97-2EA8A175474B}" dt="2025-09-29T19:40:42.765" v="46"/>
        <pc:sldMkLst>
          <pc:docMk/>
          <pc:sldMk cId="2721839544" sldId="280"/>
        </pc:sldMkLst>
      </pc:sldChg>
      <pc:sldChg chg="new del">
        <pc:chgData name="Eshan Mukherjee" userId="S::emukhe4@emory.edu::fb9c9b99-b0b5-45be-ab65-1072dbc4fbff" providerId="AD" clId="Web-{5C8A14B0-7C19-4128-5D97-2EA8A175474B}" dt="2025-09-29T19:40:42.233" v="45"/>
        <pc:sldMkLst>
          <pc:docMk/>
          <pc:sldMk cId="2544445647" sldId="281"/>
        </pc:sldMkLst>
      </pc:sldChg>
    </pc:docChg>
  </pc:docChgLst>
  <pc:docChgLst>
    <pc:chgData name="Eshan Mukherjee" userId="S::tying5@emory.edu::600b3e9a-d4a8-4157-9300-a898f683e885" providerId="AD" clId="Web-{A414BA54-3D41-E104-A863-A580ED81AECB}"/>
    <pc:docChg chg="modSld">
      <pc:chgData name="Eshan Mukherjee" userId="S::tying5@emory.edu::600b3e9a-d4a8-4157-9300-a898f683e885" providerId="AD" clId="Web-{A414BA54-3D41-E104-A863-A580ED81AECB}" dt="2025-09-29T18:32:20.696" v="22" actId="14100"/>
      <pc:docMkLst>
        <pc:docMk/>
      </pc:docMkLst>
      <pc:sldChg chg="modSp">
        <pc:chgData name="Eshan Mukherjee" userId="S::tying5@emory.edu::600b3e9a-d4a8-4157-9300-a898f683e885" providerId="AD" clId="Web-{A414BA54-3D41-E104-A863-A580ED81AECB}" dt="2025-09-29T18:32:20.696" v="22" actId="14100"/>
        <pc:sldMkLst>
          <pc:docMk/>
          <pc:sldMk cId="921186135" sldId="271"/>
        </pc:sldMkLst>
        <pc:graphicFrameChg chg="mod modGraphic">
          <ac:chgData name="Eshan Mukherjee" userId="S::tying5@emory.edu::600b3e9a-d4a8-4157-9300-a898f683e885" providerId="AD" clId="Web-{A414BA54-3D41-E104-A863-A580ED81AECB}" dt="2025-09-29T18:32:20.696" v="22" actId="14100"/>
          <ac:graphicFrameMkLst>
            <pc:docMk/>
            <pc:sldMk cId="921186135" sldId="271"/>
            <ac:graphicFrameMk id="32" creationId="{7F4A33F1-02D1-6036-16B9-F6911F38DEB0}"/>
          </ac:graphicFrameMkLst>
        </pc:graphicFrameChg>
      </pc:sldChg>
      <pc:sldChg chg="modSp">
        <pc:chgData name="Eshan Mukherjee" userId="S::tying5@emory.edu::600b3e9a-d4a8-4157-9300-a898f683e885" providerId="AD" clId="Web-{A414BA54-3D41-E104-A863-A580ED81AECB}" dt="2025-09-29T18:31:12.852" v="14"/>
        <pc:sldMkLst>
          <pc:docMk/>
          <pc:sldMk cId="2710897952" sldId="273"/>
        </pc:sldMkLst>
        <pc:graphicFrameChg chg="modGraphic">
          <ac:chgData name="Eshan Mukherjee" userId="S::tying5@emory.edu::600b3e9a-d4a8-4157-9300-a898f683e885" providerId="AD" clId="Web-{A414BA54-3D41-E104-A863-A580ED81AECB}" dt="2025-09-29T18:31:12.852" v="14"/>
          <ac:graphicFrameMkLst>
            <pc:docMk/>
            <pc:sldMk cId="2710897952" sldId="273"/>
            <ac:graphicFrameMk id="4" creationId="{8F0B5F39-444E-907B-074F-7F481B89FA29}"/>
          </ac:graphicFrameMkLst>
        </pc:graphicFrameChg>
        <pc:graphicFrameChg chg="modGraphic">
          <ac:chgData name="Eshan Mukherjee" userId="S::tying5@emory.edu::600b3e9a-d4a8-4157-9300-a898f683e885" providerId="AD" clId="Web-{A414BA54-3D41-E104-A863-A580ED81AECB}" dt="2025-09-29T18:30:41.398" v="8"/>
          <ac:graphicFrameMkLst>
            <pc:docMk/>
            <pc:sldMk cId="2710897952" sldId="273"/>
            <ac:graphicFrameMk id="7" creationId="{78A04BB8-3420-7FDE-5C95-9B3624DB5D20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38DB69-A1E1-4FAA-BB22-D8EC94DC806B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B56DF7F-E096-4022-9A42-312C7E43F2D6}">
      <dgm:prSet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1600" b="0">
              <a:latin typeface="Calibri Light" panose="020F0302020204030204"/>
              <a:ea typeface="+mn-ea"/>
              <a:cs typeface="+mn-cs"/>
            </a:rPr>
            <a:t>Consensus</a:t>
          </a:r>
          <a:r>
            <a:rPr lang="en-US" sz="1600" b="0">
              <a:latin typeface="Calibri"/>
              <a:ea typeface="+mn-ea"/>
              <a:cs typeface="+mn-cs"/>
            </a:rPr>
            <a:t>:</a:t>
          </a:r>
          <a:r>
            <a:rPr lang="en-US" sz="1600" b="0">
              <a:latin typeface="Calibri Light" panose="020F0302020204030204"/>
              <a:ea typeface="+mn-ea"/>
              <a:cs typeface="+mn-cs"/>
            </a:rPr>
            <a:t> Soft</a:t>
          </a:r>
          <a:r>
            <a:rPr lang="en-US" sz="1600" b="0">
              <a:latin typeface="Calibri"/>
              <a:ea typeface="+mn-ea"/>
              <a:cs typeface="+mn-cs"/>
            </a:rPr>
            <a:t> </a:t>
          </a:r>
          <a:r>
            <a:rPr lang="en-US" sz="1600" b="0">
              <a:latin typeface="Calibri Light" panose="020F0302020204030204"/>
              <a:ea typeface="+mn-ea"/>
              <a:cs typeface="+mn-cs"/>
            </a:rPr>
            <a:t>landing (slowing inflation + job creation)</a:t>
          </a:r>
        </a:p>
      </dgm:t>
    </dgm:pt>
    <dgm:pt modelId="{742A6D12-B9D9-4C99-8A3A-A86AAADDD699}" type="parTrans" cxnId="{CEEDD84D-0683-4873-BF9C-C48A84840E21}">
      <dgm:prSet/>
      <dgm:spPr/>
      <dgm:t>
        <a:bodyPr/>
        <a:lstStyle/>
        <a:p>
          <a:endParaRPr lang="en-US"/>
        </a:p>
      </dgm:t>
    </dgm:pt>
    <dgm:pt modelId="{68785CAD-F80A-49DE-ADD3-C90348CE43B5}" type="sibTrans" cxnId="{CEEDD84D-0683-4873-BF9C-C48A84840E2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0BE16D1-72F5-4291-93E8-21E7A71860B7}">
      <dgm:prSet/>
      <dgm:spPr/>
      <dgm:t>
        <a:bodyPr/>
        <a:lstStyle/>
        <a:p>
          <a:pPr algn="ctr">
            <a:lnSpc>
              <a:spcPct val="90000"/>
            </a:lnSpc>
          </a:pPr>
          <a:r>
            <a:rPr lang="en-US" sz="1600" b="0">
              <a:latin typeface="Calibri"/>
              <a:ea typeface="+mn-ea"/>
              <a:cs typeface="+mn-cs"/>
            </a:rPr>
            <a:t>Recommendation: We recommend initiating a long position in the </a:t>
          </a:r>
          <a:r>
            <a:rPr lang="en-US" sz="1600" b="0">
              <a:solidFill>
                <a:srgbClr val="FBB040"/>
              </a:solidFill>
              <a:latin typeface="Calibri"/>
              <a:ea typeface="+mn-ea"/>
              <a:cs typeface="+mn-cs"/>
            </a:rPr>
            <a:t>Consumer Staples Select Sector SPDR Fund (XLP).</a:t>
          </a:r>
        </a:p>
      </dgm:t>
    </dgm:pt>
    <dgm:pt modelId="{48DD5018-7F11-415E-9529-3DBB06A70BCF}" type="parTrans" cxnId="{ECB514B2-46F9-450B-AC9F-85353D91E24E}">
      <dgm:prSet/>
      <dgm:spPr/>
      <dgm:t>
        <a:bodyPr/>
        <a:lstStyle/>
        <a:p>
          <a:endParaRPr lang="en-US"/>
        </a:p>
      </dgm:t>
    </dgm:pt>
    <dgm:pt modelId="{112C0FFD-222F-47F3-9447-059F9FCF94DF}" type="sibTrans" cxnId="{ECB514B2-46F9-450B-AC9F-85353D91E24E}">
      <dgm:prSet/>
      <dgm:spPr/>
      <dgm:t>
        <a:bodyPr/>
        <a:lstStyle/>
        <a:p>
          <a:endParaRPr lang="en-US"/>
        </a:p>
      </dgm:t>
    </dgm:pt>
    <dgm:pt modelId="{10CE4FDA-8CA8-4708-A74F-22C46F51A931}">
      <dgm:prSet phldr="0"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1600" b="0">
              <a:latin typeface="Calibri Light" panose="020F0302020204030204"/>
              <a:ea typeface="+mn-ea"/>
              <a:cs typeface="+mn-cs"/>
            </a:rPr>
            <a:t>Data: Slowing</a:t>
          </a:r>
          <a:r>
            <a:rPr lang="en-US" sz="1600" b="0">
              <a:latin typeface="Calibri"/>
              <a:ea typeface="+mn-ea"/>
              <a:cs typeface="+mn-cs"/>
            </a:rPr>
            <a:t> GDP</a:t>
          </a:r>
          <a:r>
            <a:rPr lang="en-US" sz="1600" b="0">
              <a:latin typeface="Calibri Light" panose="020F0302020204030204"/>
              <a:ea typeface="+mn-ea"/>
              <a:cs typeface="+mn-cs"/>
            </a:rPr>
            <a:t> + slowing </a:t>
          </a:r>
          <a:r>
            <a:rPr lang="en-US" sz="1600" b="0">
              <a:latin typeface="Calibri"/>
              <a:ea typeface="+mn-ea"/>
              <a:cs typeface="+mn-cs"/>
            </a:rPr>
            <a:t>job growth </a:t>
          </a:r>
          <a:r>
            <a:rPr lang="en-US" sz="1600" b="0">
              <a:latin typeface="Calibri Light" panose="020F0302020204030204"/>
              <a:ea typeface="+mn-ea"/>
              <a:cs typeface="+mn-cs"/>
            </a:rPr>
            <a:t>+ sticky</a:t>
          </a:r>
          <a:r>
            <a:rPr lang="en-US" sz="1600" b="0">
              <a:latin typeface="Calibri"/>
              <a:ea typeface="+mn-ea"/>
              <a:cs typeface="+mn-cs"/>
            </a:rPr>
            <a:t> inflation.</a:t>
          </a:r>
        </a:p>
      </dgm:t>
    </dgm:pt>
    <dgm:pt modelId="{8E6107C5-CA19-493E-B58A-846CBD99698E}" type="parTrans" cxnId="{066E2FB9-C85E-4CFC-88C5-4201ACE3888D}">
      <dgm:prSet/>
      <dgm:spPr/>
      <dgm:t>
        <a:bodyPr/>
        <a:lstStyle/>
        <a:p>
          <a:endParaRPr lang="en-US"/>
        </a:p>
      </dgm:t>
    </dgm:pt>
    <dgm:pt modelId="{9FB4B99D-8918-4243-BF6C-550F800BA89E}" type="sibTrans" cxnId="{066E2FB9-C85E-4CFC-88C5-4201ACE3888D}">
      <dgm:prSet/>
      <dgm:spPr/>
      <dgm:t>
        <a:bodyPr/>
        <a:lstStyle/>
        <a:p>
          <a:endParaRPr lang="en-US"/>
        </a:p>
      </dgm:t>
    </dgm:pt>
    <dgm:pt modelId="{E577DB6D-9FB6-4E13-8790-EA766EE75D7C}">
      <dgm:prSet phldr="0"/>
      <dgm:spPr/>
      <dgm:t>
        <a:bodyPr/>
        <a:lstStyle/>
        <a:p>
          <a:pPr algn="ctr" rtl="0">
            <a:lnSpc>
              <a:spcPct val="90000"/>
            </a:lnSpc>
          </a:pPr>
          <a:r>
            <a:rPr lang="en-US" sz="1600" b="0">
              <a:latin typeface="Calibri Light" panose="020F0302020204030204"/>
              <a:ea typeface="+mn-ea"/>
              <a:cs typeface="+mn-cs"/>
            </a:rPr>
            <a:t>Federal</a:t>
          </a:r>
          <a:r>
            <a:rPr lang="en-US" sz="1600" b="0">
              <a:latin typeface="Calibri"/>
              <a:ea typeface="+mn-ea"/>
              <a:cs typeface="+mn-cs"/>
            </a:rPr>
            <a:t> </a:t>
          </a:r>
          <a:r>
            <a:rPr lang="en-US" sz="1600" b="0">
              <a:latin typeface="Calibri Light" panose="020F0302020204030204"/>
              <a:ea typeface="+mn-ea"/>
              <a:cs typeface="+mn-cs"/>
            </a:rPr>
            <a:t>Reserve: FED</a:t>
          </a:r>
          <a:r>
            <a:rPr lang="en-US" sz="1600" b="0">
              <a:latin typeface="Calibri"/>
              <a:ea typeface="+mn-ea"/>
              <a:cs typeface="+mn-cs"/>
            </a:rPr>
            <a:t> </a:t>
          </a:r>
          <a:r>
            <a:rPr lang="en-US" sz="1600" b="0">
              <a:latin typeface="Calibri Light" panose="020F0302020204030204"/>
              <a:ea typeface="+mn-ea"/>
              <a:cs typeface="+mn-cs"/>
            </a:rPr>
            <a:t>forced to </a:t>
          </a:r>
          <a:r>
            <a:rPr lang="en-US" sz="1600" b="0">
              <a:latin typeface="Calibri"/>
              <a:ea typeface="+mn-ea"/>
              <a:cs typeface="+mn-cs"/>
            </a:rPr>
            <a:t>lower rates to combat a weakening economy, while inflation remains above 2% target.</a:t>
          </a:r>
        </a:p>
      </dgm:t>
    </dgm:pt>
    <dgm:pt modelId="{EB0612BD-4626-4EB0-8279-31992D657AAC}" type="parTrans" cxnId="{E02B9BCA-10B4-406A-9FF2-BC07F0C9FE97}">
      <dgm:prSet/>
      <dgm:spPr/>
      <dgm:t>
        <a:bodyPr/>
        <a:lstStyle/>
        <a:p>
          <a:endParaRPr lang="en-US"/>
        </a:p>
      </dgm:t>
    </dgm:pt>
    <dgm:pt modelId="{C87E4627-55C1-4E0D-A0A3-785D398076E2}" type="sibTrans" cxnId="{E02B9BCA-10B4-406A-9FF2-BC07F0C9FE97}">
      <dgm:prSet/>
      <dgm:spPr/>
      <dgm:t>
        <a:bodyPr/>
        <a:lstStyle/>
        <a:p>
          <a:endParaRPr lang="en-US"/>
        </a:p>
      </dgm:t>
    </dgm:pt>
    <dgm:pt modelId="{E2671BE3-9FF0-44C7-9B4B-76BD820038F0}" type="pres">
      <dgm:prSet presAssocID="{C938DB69-A1E1-4FAA-BB22-D8EC94DC806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3288A7C-F700-468C-B835-A27C9DE3FCDA}" type="pres">
      <dgm:prSet presAssocID="{5B56DF7F-E096-4022-9A42-312C7E43F2D6}" presName="hierRoot1" presStyleCnt="0"/>
      <dgm:spPr/>
    </dgm:pt>
    <dgm:pt modelId="{EF0A6C5E-0F83-470B-82F9-EB126E8CB0E4}" type="pres">
      <dgm:prSet presAssocID="{5B56DF7F-E096-4022-9A42-312C7E43F2D6}" presName="composite" presStyleCnt="0"/>
      <dgm:spPr/>
    </dgm:pt>
    <dgm:pt modelId="{A1E73912-E9DF-4383-B160-36C52C92190F}" type="pres">
      <dgm:prSet presAssocID="{5B56DF7F-E096-4022-9A42-312C7E43F2D6}" presName="background" presStyleLbl="node0" presStyleIdx="0" presStyleCnt="4"/>
      <dgm:spPr/>
    </dgm:pt>
    <dgm:pt modelId="{A52DB82E-CF31-4938-BC31-A3D1781AC36B}" type="pres">
      <dgm:prSet presAssocID="{5B56DF7F-E096-4022-9A42-312C7E43F2D6}" presName="text" presStyleLbl="fgAcc0" presStyleIdx="0" presStyleCnt="4" custScaleY="141308" custLinFactNeighborX="109" custLinFactNeighborY="3740">
        <dgm:presLayoutVars>
          <dgm:chPref val="3"/>
        </dgm:presLayoutVars>
      </dgm:prSet>
      <dgm:spPr/>
    </dgm:pt>
    <dgm:pt modelId="{FB6B57E1-12CF-44D3-9BB5-F00333D2BE5A}" type="pres">
      <dgm:prSet presAssocID="{5B56DF7F-E096-4022-9A42-312C7E43F2D6}" presName="hierChild2" presStyleCnt="0"/>
      <dgm:spPr/>
    </dgm:pt>
    <dgm:pt modelId="{E07357BE-5AD9-47C7-A0EF-4DA2C388EBE1}" type="pres">
      <dgm:prSet presAssocID="{10CE4FDA-8CA8-4708-A74F-22C46F51A931}" presName="hierRoot1" presStyleCnt="0"/>
      <dgm:spPr/>
    </dgm:pt>
    <dgm:pt modelId="{8ED89DD1-39E4-4EF8-959B-8004E51C9E53}" type="pres">
      <dgm:prSet presAssocID="{10CE4FDA-8CA8-4708-A74F-22C46F51A931}" presName="composite" presStyleCnt="0"/>
      <dgm:spPr/>
    </dgm:pt>
    <dgm:pt modelId="{4AEAE7CD-05C5-4C89-9671-89FFA636F9FA}" type="pres">
      <dgm:prSet presAssocID="{10CE4FDA-8CA8-4708-A74F-22C46F51A931}" presName="background" presStyleLbl="node0" presStyleIdx="1" presStyleCnt="4"/>
      <dgm:spPr/>
    </dgm:pt>
    <dgm:pt modelId="{49AA6441-4395-4BAE-B55E-C5255B3D9773}" type="pres">
      <dgm:prSet presAssocID="{10CE4FDA-8CA8-4708-A74F-22C46F51A931}" presName="text" presStyleLbl="fgAcc0" presStyleIdx="1" presStyleCnt="4" custScaleY="141308">
        <dgm:presLayoutVars>
          <dgm:chPref val="3"/>
        </dgm:presLayoutVars>
      </dgm:prSet>
      <dgm:spPr/>
    </dgm:pt>
    <dgm:pt modelId="{533F07F6-66A9-441A-9366-EAC115040392}" type="pres">
      <dgm:prSet presAssocID="{10CE4FDA-8CA8-4708-A74F-22C46F51A931}" presName="hierChild2" presStyleCnt="0"/>
      <dgm:spPr/>
    </dgm:pt>
    <dgm:pt modelId="{78ED981D-CA85-443B-B08A-9B4EE6A794ED}" type="pres">
      <dgm:prSet presAssocID="{E577DB6D-9FB6-4E13-8790-EA766EE75D7C}" presName="hierRoot1" presStyleCnt="0"/>
      <dgm:spPr/>
    </dgm:pt>
    <dgm:pt modelId="{AD691254-313F-4D43-A85C-944A212F126E}" type="pres">
      <dgm:prSet presAssocID="{E577DB6D-9FB6-4E13-8790-EA766EE75D7C}" presName="composite" presStyleCnt="0"/>
      <dgm:spPr/>
    </dgm:pt>
    <dgm:pt modelId="{34406A12-184D-4E60-94BD-BBFA47024E60}" type="pres">
      <dgm:prSet presAssocID="{E577DB6D-9FB6-4E13-8790-EA766EE75D7C}" presName="background" presStyleLbl="node0" presStyleIdx="2" presStyleCnt="4"/>
      <dgm:spPr/>
    </dgm:pt>
    <dgm:pt modelId="{BE908A60-EF44-4977-89D0-4DB4090E1A0C}" type="pres">
      <dgm:prSet presAssocID="{E577DB6D-9FB6-4E13-8790-EA766EE75D7C}" presName="text" presStyleLbl="fgAcc0" presStyleIdx="2" presStyleCnt="4" custScaleY="141308">
        <dgm:presLayoutVars>
          <dgm:chPref val="3"/>
        </dgm:presLayoutVars>
      </dgm:prSet>
      <dgm:spPr/>
    </dgm:pt>
    <dgm:pt modelId="{F6D652DF-5ABF-4F20-B274-1EEF065CD76E}" type="pres">
      <dgm:prSet presAssocID="{E577DB6D-9FB6-4E13-8790-EA766EE75D7C}" presName="hierChild2" presStyleCnt="0"/>
      <dgm:spPr/>
    </dgm:pt>
    <dgm:pt modelId="{77B6E5FE-C9EC-4014-B052-D6D769CBEBBA}" type="pres">
      <dgm:prSet presAssocID="{C0BE16D1-72F5-4291-93E8-21E7A71860B7}" presName="hierRoot1" presStyleCnt="0"/>
      <dgm:spPr/>
    </dgm:pt>
    <dgm:pt modelId="{078CC9FD-905A-46A7-9EF1-8E612D181CE3}" type="pres">
      <dgm:prSet presAssocID="{C0BE16D1-72F5-4291-93E8-21E7A71860B7}" presName="composite" presStyleCnt="0"/>
      <dgm:spPr/>
    </dgm:pt>
    <dgm:pt modelId="{B8B25EF7-D977-4DCD-9A2F-42F9B61C3F6B}" type="pres">
      <dgm:prSet presAssocID="{C0BE16D1-72F5-4291-93E8-21E7A71860B7}" presName="background" presStyleLbl="node0" presStyleIdx="3" presStyleCnt="4"/>
      <dgm:spPr/>
    </dgm:pt>
    <dgm:pt modelId="{D27346FF-5772-4E67-B539-B82DD0F37522}" type="pres">
      <dgm:prSet presAssocID="{C0BE16D1-72F5-4291-93E8-21E7A71860B7}" presName="text" presStyleLbl="fgAcc0" presStyleIdx="3" presStyleCnt="4" custScaleY="141308">
        <dgm:presLayoutVars>
          <dgm:chPref val="3"/>
        </dgm:presLayoutVars>
      </dgm:prSet>
      <dgm:spPr/>
    </dgm:pt>
    <dgm:pt modelId="{F615994C-96FA-4F68-8B42-190CE4FA84AA}" type="pres">
      <dgm:prSet presAssocID="{C0BE16D1-72F5-4291-93E8-21E7A71860B7}" presName="hierChild2" presStyleCnt="0"/>
      <dgm:spPr/>
    </dgm:pt>
  </dgm:ptLst>
  <dgm:cxnLst>
    <dgm:cxn modelId="{8C118E10-EC08-4814-A510-0D001B5E406B}" type="presOf" srcId="{5B56DF7F-E096-4022-9A42-312C7E43F2D6}" destId="{A52DB82E-CF31-4938-BC31-A3D1781AC36B}" srcOrd="0" destOrd="0" presId="urn:microsoft.com/office/officeart/2005/8/layout/hierarchy1"/>
    <dgm:cxn modelId="{7A8B6326-528E-4A19-9B0F-7657A7196717}" type="presOf" srcId="{10CE4FDA-8CA8-4708-A74F-22C46F51A931}" destId="{49AA6441-4395-4BAE-B55E-C5255B3D9773}" srcOrd="0" destOrd="0" presId="urn:microsoft.com/office/officeart/2005/8/layout/hierarchy1"/>
    <dgm:cxn modelId="{CEEDD84D-0683-4873-BF9C-C48A84840E21}" srcId="{C938DB69-A1E1-4FAA-BB22-D8EC94DC806B}" destId="{5B56DF7F-E096-4022-9A42-312C7E43F2D6}" srcOrd="0" destOrd="0" parTransId="{742A6D12-B9D9-4C99-8A3A-A86AAADDD699}" sibTransId="{68785CAD-F80A-49DE-ADD3-C90348CE43B5}"/>
    <dgm:cxn modelId="{7406CE59-1BEA-4F92-A4D0-5FDB74C5CD1F}" type="presOf" srcId="{C0BE16D1-72F5-4291-93E8-21E7A71860B7}" destId="{D27346FF-5772-4E67-B539-B82DD0F37522}" srcOrd="0" destOrd="0" presId="urn:microsoft.com/office/officeart/2005/8/layout/hierarchy1"/>
    <dgm:cxn modelId="{F1995388-9922-4BF8-BF50-C1C84285EE47}" type="presOf" srcId="{E577DB6D-9FB6-4E13-8790-EA766EE75D7C}" destId="{BE908A60-EF44-4977-89D0-4DB4090E1A0C}" srcOrd="0" destOrd="0" presId="urn:microsoft.com/office/officeart/2005/8/layout/hierarchy1"/>
    <dgm:cxn modelId="{1B3DB1B1-5D04-499F-B66D-58CB877ACB68}" type="presOf" srcId="{C938DB69-A1E1-4FAA-BB22-D8EC94DC806B}" destId="{E2671BE3-9FF0-44C7-9B4B-76BD820038F0}" srcOrd="0" destOrd="0" presId="urn:microsoft.com/office/officeart/2005/8/layout/hierarchy1"/>
    <dgm:cxn modelId="{ECB514B2-46F9-450B-AC9F-85353D91E24E}" srcId="{C938DB69-A1E1-4FAA-BB22-D8EC94DC806B}" destId="{C0BE16D1-72F5-4291-93E8-21E7A71860B7}" srcOrd="3" destOrd="0" parTransId="{48DD5018-7F11-415E-9529-3DBB06A70BCF}" sibTransId="{112C0FFD-222F-47F3-9447-059F9FCF94DF}"/>
    <dgm:cxn modelId="{066E2FB9-C85E-4CFC-88C5-4201ACE3888D}" srcId="{C938DB69-A1E1-4FAA-BB22-D8EC94DC806B}" destId="{10CE4FDA-8CA8-4708-A74F-22C46F51A931}" srcOrd="1" destOrd="0" parTransId="{8E6107C5-CA19-493E-B58A-846CBD99698E}" sibTransId="{9FB4B99D-8918-4243-BF6C-550F800BA89E}"/>
    <dgm:cxn modelId="{E02B9BCA-10B4-406A-9FF2-BC07F0C9FE97}" srcId="{C938DB69-A1E1-4FAA-BB22-D8EC94DC806B}" destId="{E577DB6D-9FB6-4E13-8790-EA766EE75D7C}" srcOrd="2" destOrd="0" parTransId="{EB0612BD-4626-4EB0-8279-31992D657AAC}" sibTransId="{C87E4627-55C1-4E0D-A0A3-785D398076E2}"/>
    <dgm:cxn modelId="{64724AED-6397-47CA-8FBC-A90A0F5EB605}" type="presParOf" srcId="{E2671BE3-9FF0-44C7-9B4B-76BD820038F0}" destId="{F3288A7C-F700-468C-B835-A27C9DE3FCDA}" srcOrd="0" destOrd="0" presId="urn:microsoft.com/office/officeart/2005/8/layout/hierarchy1"/>
    <dgm:cxn modelId="{87C45CC5-F174-4BD5-B427-CD67F6E9D94A}" type="presParOf" srcId="{F3288A7C-F700-468C-B835-A27C9DE3FCDA}" destId="{EF0A6C5E-0F83-470B-82F9-EB126E8CB0E4}" srcOrd="0" destOrd="0" presId="urn:microsoft.com/office/officeart/2005/8/layout/hierarchy1"/>
    <dgm:cxn modelId="{B03185A4-5F13-4409-ADB8-C81A7BBE8FEE}" type="presParOf" srcId="{EF0A6C5E-0F83-470B-82F9-EB126E8CB0E4}" destId="{A1E73912-E9DF-4383-B160-36C52C92190F}" srcOrd="0" destOrd="0" presId="urn:microsoft.com/office/officeart/2005/8/layout/hierarchy1"/>
    <dgm:cxn modelId="{46E65469-8D4E-4987-ACFD-07BE949DD9B6}" type="presParOf" srcId="{EF0A6C5E-0F83-470B-82F9-EB126E8CB0E4}" destId="{A52DB82E-CF31-4938-BC31-A3D1781AC36B}" srcOrd="1" destOrd="0" presId="urn:microsoft.com/office/officeart/2005/8/layout/hierarchy1"/>
    <dgm:cxn modelId="{D261A580-7072-4C54-9F97-99045B5A7BFD}" type="presParOf" srcId="{F3288A7C-F700-468C-B835-A27C9DE3FCDA}" destId="{FB6B57E1-12CF-44D3-9BB5-F00333D2BE5A}" srcOrd="1" destOrd="0" presId="urn:microsoft.com/office/officeart/2005/8/layout/hierarchy1"/>
    <dgm:cxn modelId="{6FDEB0A8-D217-4185-9DC4-9C3C28712DDF}" type="presParOf" srcId="{E2671BE3-9FF0-44C7-9B4B-76BD820038F0}" destId="{E07357BE-5AD9-47C7-A0EF-4DA2C388EBE1}" srcOrd="1" destOrd="0" presId="urn:microsoft.com/office/officeart/2005/8/layout/hierarchy1"/>
    <dgm:cxn modelId="{26A04681-2391-4C2D-81B6-1FCFC076D206}" type="presParOf" srcId="{E07357BE-5AD9-47C7-A0EF-4DA2C388EBE1}" destId="{8ED89DD1-39E4-4EF8-959B-8004E51C9E53}" srcOrd="0" destOrd="0" presId="urn:microsoft.com/office/officeart/2005/8/layout/hierarchy1"/>
    <dgm:cxn modelId="{88C1F882-AE6E-4D7D-97CC-DF25FA723B31}" type="presParOf" srcId="{8ED89DD1-39E4-4EF8-959B-8004E51C9E53}" destId="{4AEAE7CD-05C5-4C89-9671-89FFA636F9FA}" srcOrd="0" destOrd="0" presId="urn:microsoft.com/office/officeart/2005/8/layout/hierarchy1"/>
    <dgm:cxn modelId="{3BC692C1-D0D8-4ED2-8E32-DF130A9E8494}" type="presParOf" srcId="{8ED89DD1-39E4-4EF8-959B-8004E51C9E53}" destId="{49AA6441-4395-4BAE-B55E-C5255B3D9773}" srcOrd="1" destOrd="0" presId="urn:microsoft.com/office/officeart/2005/8/layout/hierarchy1"/>
    <dgm:cxn modelId="{89216D33-0345-4CFE-A616-98555B7C1609}" type="presParOf" srcId="{E07357BE-5AD9-47C7-A0EF-4DA2C388EBE1}" destId="{533F07F6-66A9-441A-9366-EAC115040392}" srcOrd="1" destOrd="0" presId="urn:microsoft.com/office/officeart/2005/8/layout/hierarchy1"/>
    <dgm:cxn modelId="{5C298DD6-C94E-49FC-A11E-FD2E2C3CCE68}" type="presParOf" srcId="{E2671BE3-9FF0-44C7-9B4B-76BD820038F0}" destId="{78ED981D-CA85-443B-B08A-9B4EE6A794ED}" srcOrd="2" destOrd="0" presId="urn:microsoft.com/office/officeart/2005/8/layout/hierarchy1"/>
    <dgm:cxn modelId="{1B75E419-34E9-4169-8F26-8BACD84C9F0A}" type="presParOf" srcId="{78ED981D-CA85-443B-B08A-9B4EE6A794ED}" destId="{AD691254-313F-4D43-A85C-944A212F126E}" srcOrd="0" destOrd="0" presId="urn:microsoft.com/office/officeart/2005/8/layout/hierarchy1"/>
    <dgm:cxn modelId="{5CAB49A3-8ADF-4CC7-819A-B4A741F02432}" type="presParOf" srcId="{AD691254-313F-4D43-A85C-944A212F126E}" destId="{34406A12-184D-4E60-94BD-BBFA47024E60}" srcOrd="0" destOrd="0" presId="urn:microsoft.com/office/officeart/2005/8/layout/hierarchy1"/>
    <dgm:cxn modelId="{D9768837-C967-4B77-9D53-6DF673B73A43}" type="presParOf" srcId="{AD691254-313F-4D43-A85C-944A212F126E}" destId="{BE908A60-EF44-4977-89D0-4DB4090E1A0C}" srcOrd="1" destOrd="0" presId="urn:microsoft.com/office/officeart/2005/8/layout/hierarchy1"/>
    <dgm:cxn modelId="{9B2DFAD3-5650-4992-AD4F-D9FC2117E5CF}" type="presParOf" srcId="{78ED981D-CA85-443B-B08A-9B4EE6A794ED}" destId="{F6D652DF-5ABF-4F20-B274-1EEF065CD76E}" srcOrd="1" destOrd="0" presId="urn:microsoft.com/office/officeart/2005/8/layout/hierarchy1"/>
    <dgm:cxn modelId="{C32511EA-0A04-44AA-BA1E-EE54E3BBB57E}" type="presParOf" srcId="{E2671BE3-9FF0-44C7-9B4B-76BD820038F0}" destId="{77B6E5FE-C9EC-4014-B052-D6D769CBEBBA}" srcOrd="3" destOrd="0" presId="urn:microsoft.com/office/officeart/2005/8/layout/hierarchy1"/>
    <dgm:cxn modelId="{D55B6DA8-A59F-4737-A58F-3567A3B3A447}" type="presParOf" srcId="{77B6E5FE-C9EC-4014-B052-D6D769CBEBBA}" destId="{078CC9FD-905A-46A7-9EF1-8E612D181CE3}" srcOrd="0" destOrd="0" presId="urn:microsoft.com/office/officeart/2005/8/layout/hierarchy1"/>
    <dgm:cxn modelId="{8AAE4A2F-028D-41F8-B6A4-5CE676FD10F2}" type="presParOf" srcId="{078CC9FD-905A-46A7-9EF1-8E612D181CE3}" destId="{B8B25EF7-D977-4DCD-9A2F-42F9B61C3F6B}" srcOrd="0" destOrd="0" presId="urn:microsoft.com/office/officeart/2005/8/layout/hierarchy1"/>
    <dgm:cxn modelId="{8334F86A-643C-49C9-A68B-89C0C74F512C}" type="presParOf" srcId="{078CC9FD-905A-46A7-9EF1-8E612D181CE3}" destId="{D27346FF-5772-4E67-B539-B82DD0F37522}" srcOrd="1" destOrd="0" presId="urn:microsoft.com/office/officeart/2005/8/layout/hierarchy1"/>
    <dgm:cxn modelId="{5B7000F2-6EBC-4B8B-A02F-F2121C38E153}" type="presParOf" srcId="{77B6E5FE-C9EC-4014-B052-D6D769CBEBBA}" destId="{F615994C-96FA-4F68-8B42-190CE4FA84A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E73912-E9DF-4383-B160-36C52C92190F}">
      <dsp:nvSpPr>
        <dsp:cNvPr id="0" name=""/>
        <dsp:cNvSpPr/>
      </dsp:nvSpPr>
      <dsp:spPr>
        <a:xfrm>
          <a:off x="6029" y="577285"/>
          <a:ext cx="2420821" cy="21722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2DB82E-CF31-4938-BC31-A3D1781AC36B}">
      <dsp:nvSpPr>
        <dsp:cNvPr id="0" name=""/>
        <dsp:cNvSpPr/>
      </dsp:nvSpPr>
      <dsp:spPr>
        <a:xfrm>
          <a:off x="275009" y="832816"/>
          <a:ext cx="2420821" cy="21722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>
              <a:latin typeface="Calibri Light" panose="020F0302020204030204"/>
              <a:ea typeface="+mn-ea"/>
              <a:cs typeface="+mn-cs"/>
            </a:rPr>
            <a:t>Consensus</a:t>
          </a:r>
          <a:r>
            <a:rPr lang="en-US" sz="1900" b="0" kern="1200">
              <a:latin typeface="Calibri"/>
              <a:ea typeface="+mn-ea"/>
              <a:cs typeface="+mn-cs"/>
            </a:rPr>
            <a:t>:</a:t>
          </a:r>
          <a:r>
            <a:rPr lang="en-US" sz="1900" b="0" kern="1200">
              <a:latin typeface="Calibri Light" panose="020F0302020204030204"/>
              <a:ea typeface="+mn-ea"/>
              <a:cs typeface="+mn-cs"/>
            </a:rPr>
            <a:t> Soft</a:t>
          </a:r>
          <a:r>
            <a:rPr lang="en-US" sz="1900" b="0" kern="1200">
              <a:latin typeface="Calibri"/>
              <a:ea typeface="+mn-ea"/>
              <a:cs typeface="+mn-cs"/>
            </a:rPr>
            <a:t> </a:t>
          </a:r>
          <a:r>
            <a:rPr lang="en-US" sz="1900" b="0" kern="1200">
              <a:latin typeface="Calibri Light" panose="020F0302020204030204"/>
              <a:ea typeface="+mn-ea"/>
              <a:cs typeface="+mn-cs"/>
            </a:rPr>
            <a:t>landing (slowing inflation + job creation)</a:t>
          </a:r>
        </a:p>
      </dsp:txBody>
      <dsp:txXfrm>
        <a:off x="338631" y="896438"/>
        <a:ext cx="2293577" cy="2044972"/>
      </dsp:txXfrm>
    </dsp:sp>
    <dsp:sp modelId="{4AEAE7CD-05C5-4C89-9671-89FFA636F9FA}">
      <dsp:nvSpPr>
        <dsp:cNvPr id="0" name=""/>
        <dsp:cNvSpPr/>
      </dsp:nvSpPr>
      <dsp:spPr>
        <a:xfrm>
          <a:off x="2962171" y="519793"/>
          <a:ext cx="2420821" cy="21722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AA6441-4395-4BAE-B55E-C5255B3D9773}">
      <dsp:nvSpPr>
        <dsp:cNvPr id="0" name=""/>
        <dsp:cNvSpPr/>
      </dsp:nvSpPr>
      <dsp:spPr>
        <a:xfrm>
          <a:off x="3231151" y="775324"/>
          <a:ext cx="2420821" cy="21722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>
              <a:latin typeface="Calibri Light" panose="020F0302020204030204"/>
              <a:ea typeface="+mn-ea"/>
              <a:cs typeface="+mn-cs"/>
            </a:rPr>
            <a:t>Data: Slowing</a:t>
          </a:r>
          <a:r>
            <a:rPr lang="en-US" sz="1900" b="0" kern="1200">
              <a:latin typeface="Calibri"/>
              <a:ea typeface="+mn-ea"/>
              <a:cs typeface="+mn-cs"/>
            </a:rPr>
            <a:t> GDP</a:t>
          </a:r>
          <a:r>
            <a:rPr lang="en-US" sz="1900" b="0" kern="1200">
              <a:latin typeface="Calibri Light" panose="020F0302020204030204"/>
              <a:ea typeface="+mn-ea"/>
              <a:cs typeface="+mn-cs"/>
            </a:rPr>
            <a:t> + slowing </a:t>
          </a:r>
          <a:r>
            <a:rPr lang="en-US" sz="1900" b="0" kern="1200">
              <a:latin typeface="Calibri"/>
              <a:ea typeface="+mn-ea"/>
              <a:cs typeface="+mn-cs"/>
            </a:rPr>
            <a:t>job growth </a:t>
          </a:r>
          <a:r>
            <a:rPr lang="en-US" sz="1900" b="0" kern="1200">
              <a:latin typeface="Calibri Light" panose="020F0302020204030204"/>
              <a:ea typeface="+mn-ea"/>
              <a:cs typeface="+mn-cs"/>
            </a:rPr>
            <a:t>+ sticky</a:t>
          </a:r>
          <a:r>
            <a:rPr lang="en-US" sz="1900" b="0" kern="1200">
              <a:latin typeface="Calibri"/>
              <a:ea typeface="+mn-ea"/>
              <a:cs typeface="+mn-cs"/>
            </a:rPr>
            <a:t> inflation.</a:t>
          </a:r>
        </a:p>
      </dsp:txBody>
      <dsp:txXfrm>
        <a:off x="3294773" y="838946"/>
        <a:ext cx="2293577" cy="2044972"/>
      </dsp:txXfrm>
    </dsp:sp>
    <dsp:sp modelId="{34406A12-184D-4E60-94BD-BBFA47024E60}">
      <dsp:nvSpPr>
        <dsp:cNvPr id="0" name=""/>
        <dsp:cNvSpPr/>
      </dsp:nvSpPr>
      <dsp:spPr>
        <a:xfrm>
          <a:off x="5920953" y="519793"/>
          <a:ext cx="2420821" cy="21722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908A60-EF44-4977-89D0-4DB4090E1A0C}">
      <dsp:nvSpPr>
        <dsp:cNvPr id="0" name=""/>
        <dsp:cNvSpPr/>
      </dsp:nvSpPr>
      <dsp:spPr>
        <a:xfrm>
          <a:off x="6189933" y="775324"/>
          <a:ext cx="2420821" cy="21722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>
              <a:latin typeface="Calibri Light" panose="020F0302020204030204"/>
              <a:ea typeface="+mn-ea"/>
              <a:cs typeface="+mn-cs"/>
            </a:rPr>
            <a:t>Federal</a:t>
          </a:r>
          <a:r>
            <a:rPr lang="en-US" sz="1900" b="0" kern="1200">
              <a:latin typeface="Calibri"/>
              <a:ea typeface="+mn-ea"/>
              <a:cs typeface="+mn-cs"/>
            </a:rPr>
            <a:t> </a:t>
          </a:r>
          <a:r>
            <a:rPr lang="en-US" sz="1900" b="0" kern="1200">
              <a:latin typeface="Calibri Light" panose="020F0302020204030204"/>
              <a:ea typeface="+mn-ea"/>
              <a:cs typeface="+mn-cs"/>
            </a:rPr>
            <a:t>Reserve: FED</a:t>
          </a:r>
          <a:r>
            <a:rPr lang="en-US" sz="1900" b="0" kern="1200">
              <a:latin typeface="Calibri"/>
              <a:ea typeface="+mn-ea"/>
              <a:cs typeface="+mn-cs"/>
            </a:rPr>
            <a:t> </a:t>
          </a:r>
          <a:r>
            <a:rPr lang="en-US" sz="1900" b="0" kern="1200">
              <a:latin typeface="Calibri Light" panose="020F0302020204030204"/>
              <a:ea typeface="+mn-ea"/>
              <a:cs typeface="+mn-cs"/>
            </a:rPr>
            <a:t>forced to </a:t>
          </a:r>
          <a:r>
            <a:rPr lang="en-US" sz="1900" b="0" kern="1200">
              <a:latin typeface="Calibri"/>
              <a:ea typeface="+mn-ea"/>
              <a:cs typeface="+mn-cs"/>
            </a:rPr>
            <a:t>lower rates to combat a weakening economy, while inflation remains above 2% target.</a:t>
          </a:r>
        </a:p>
      </dsp:txBody>
      <dsp:txXfrm>
        <a:off x="6253555" y="838946"/>
        <a:ext cx="2293577" cy="2044972"/>
      </dsp:txXfrm>
    </dsp:sp>
    <dsp:sp modelId="{B8B25EF7-D977-4DCD-9A2F-42F9B61C3F6B}">
      <dsp:nvSpPr>
        <dsp:cNvPr id="0" name=""/>
        <dsp:cNvSpPr/>
      </dsp:nvSpPr>
      <dsp:spPr>
        <a:xfrm>
          <a:off x="8879734" y="519793"/>
          <a:ext cx="2420821" cy="21722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7346FF-5772-4E67-B539-B82DD0F37522}">
      <dsp:nvSpPr>
        <dsp:cNvPr id="0" name=""/>
        <dsp:cNvSpPr/>
      </dsp:nvSpPr>
      <dsp:spPr>
        <a:xfrm>
          <a:off x="9148714" y="775324"/>
          <a:ext cx="2420821" cy="21722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>
              <a:latin typeface="Calibri"/>
              <a:ea typeface="+mn-ea"/>
              <a:cs typeface="+mn-cs"/>
            </a:rPr>
            <a:t>Recommendation: We recommend initiating a long position in the </a:t>
          </a:r>
          <a:r>
            <a:rPr lang="en-US" sz="1900" b="0" kern="1200">
              <a:solidFill>
                <a:srgbClr val="FBB040"/>
              </a:solidFill>
              <a:latin typeface="Calibri"/>
              <a:ea typeface="+mn-ea"/>
              <a:cs typeface="+mn-cs"/>
            </a:rPr>
            <a:t>Consumer Staples Select Sector SPDR Fund (XLP).</a:t>
          </a:r>
        </a:p>
      </dsp:txBody>
      <dsp:txXfrm>
        <a:off x="9212336" y="838946"/>
        <a:ext cx="2293577" cy="2044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BE817-D8A6-413F-9D6D-8E97CAB78E50}" type="datetimeFigureOut"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99228-F37D-4FB4-B39B-514D8E78C0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609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The key takeaway is clear: in the exact stagflationary conditions we forecast - slow growth and high inflation - history shows that XLP provides superior, defensive returns.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499228-F37D-4FB4-B39B-514D8E78C085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67093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C771B-E308-2ECA-FB8C-B47848A478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5FB4B0-2115-7041-865A-778BBBF7CF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6CED6-C1FA-D70F-147A-B455659BE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5BF8-50BB-4F15-BC5E-9A3AFCB05E5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B2847-1040-8164-633A-2CEB26F37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2801F-FBFC-DBC1-E96B-430A68358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3220-0458-407F-9958-098C14B6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576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C49F3-4FDB-BEA0-C7DA-9400C6A7E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2838F-4E9E-5490-1EE5-E16396F21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9A040-CD74-6AA7-6319-5645BDB68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5BF8-50BB-4F15-BC5E-9A3AFCB05E5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D4900-EDF1-08AC-447B-988829EFC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5F0B0-A507-2443-469B-C326A110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3220-0458-407F-9958-098C14B6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433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3CB90-3442-5683-C2FA-55AC85C6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4E682-DDE0-D2E4-1FC4-1E4C52462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A0F00-6433-8F9D-AB06-97A07296F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5BF8-50BB-4F15-BC5E-9A3AFCB05E5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89C2E-B88F-D230-7050-49B8532DA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2B80D-2745-74E6-F46E-EE845D9C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3220-0458-407F-9958-098C14B6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10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AC699-75E9-E3ED-E326-07BF45210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4ABE9-9E3F-BAE4-C0EF-C66191226B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1ACB78-1FCD-034F-4C23-2A9CFBE07A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E3854-1A5E-87FA-88AF-4A8414D26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5BF8-50BB-4F15-BC5E-9A3AFCB05E5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FF5D2D-63D2-641D-522C-1E1480B7D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D7158C-184D-A859-B0E4-5BCEF6192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3220-0458-407F-9958-098C14B6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503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72F0B-F30B-E170-195A-9AE728637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A8477D-DBD5-CBA1-C406-4836C775D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835EB8-DB6B-D0DE-E407-E419450F68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90378A-4505-FC77-EBB7-9D97D1876E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86C077-D902-E68F-40D4-72B97604E6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A36123-C757-26F3-EEB7-8A7174F1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5BF8-50BB-4F15-BC5E-9A3AFCB05E5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0BA4FD-8A6A-FE57-20A1-B3F2208E9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733425-F123-AD83-E542-F36CFD900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3220-0458-407F-9958-098C14B6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475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18D27-30F7-A0B7-D38B-5F6D84D8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79C196-BA33-1539-FFBF-B92AFB97D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5BF8-50BB-4F15-BC5E-9A3AFCB05E5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C21354-7D42-2709-5A42-D991C549C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3EA22-B769-3361-4623-26326460F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3220-0458-407F-9958-098C14B6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586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FDD5F3-3A5D-56C4-B7F4-86012529E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5BF8-50BB-4F15-BC5E-9A3AFCB05E5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30A478-7D2F-4363-8577-A26BC4C00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A16FF8-6D7C-6D0F-4903-F7BBC5DB0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3220-0458-407F-9958-098C14B6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88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C4B34-3F97-E687-1E04-B729365B4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CECFA-8ECE-091F-2FD5-81D6F86F63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29A19-E70E-5230-9786-C24C1C530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3070B8-F4A3-F361-6567-A139850BE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5BF8-50BB-4F15-BC5E-9A3AFCB05E5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A402D6-E903-9A75-5848-51880AEB6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3E5A5-6A3E-9D02-9E83-93C3DAE79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3220-0458-407F-9958-098C14B6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147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291E-4CC5-51FF-9A81-EF348F883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0200CD-3BA5-B8B9-91BC-1FECD600FD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31EB0-FE54-C263-9E3C-E2F2F6CF9F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616D2-846D-5D43-A5C9-E22949039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5BF8-50BB-4F15-BC5E-9A3AFCB05E5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70018-4720-0E18-F2AD-A035DFF98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4DE2D0-D16A-6DDB-E0FA-BE7101F65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3220-0458-407F-9958-098C14B6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01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18D99-A739-ACAA-C35E-0D8C23A25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FF50F-F590-1587-B566-8055A8880D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F6E3A-70EA-3E23-152C-65D5678A5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5BF8-50BB-4F15-BC5E-9A3AFCB05E5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8FCE3-6725-8B47-41FA-D6B471F5C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79D67-C3D0-65DE-6194-77E27261E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3220-0458-407F-9958-098C14B6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369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23D421-AD9D-0B76-75EE-F09F669E24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407B30-6EC3-BED6-33A2-AD86F82F0F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567BE-B09E-912B-57B9-3B4DDCB1C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5BF8-50BB-4F15-BC5E-9A3AFCB05E5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EBA37-3351-09E6-278F-002F08777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3A1F1-3AF7-CCD2-0060-D9A0513A2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E3220-0458-407F-9958-098C14B6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114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DC532-2F44-0D25-0CE2-E53D83BA5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94346E-D236-1F4A-C931-04A7E62453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985AF-52EB-BC7F-77E2-7E80F67AD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A3B84-9095-41DE-B65F-885198012CB9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41102-9243-A0D5-80E3-223A07F83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B28B5-B102-A523-466A-26E9171A7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EE24-60A7-4DBF-94CD-8D7EE41A2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352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8EB4E-F9A7-50E3-5030-52D96D656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AE003-9BBA-3B71-7131-84D6C93A5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F0BF5-2CCF-8A64-5B47-BE71F1C0C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8FB10-A609-42FA-9B6B-A78B4C4A0D16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AC376-BD80-7BBD-1CAE-319B3BC1B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243D1-BE7C-203F-D501-E0FA524D6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EE24-60A7-4DBF-94CD-8D7EE41A2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4029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5AD0D-2E4E-9F67-DB61-47910562C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C1F845-4C90-676B-CC99-17EB444F3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CFA6F-41AE-A282-23BB-D9263F9EF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82879-05C0-4E60-A7F3-1C6D7EA69D43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1EF71-9EFF-2F70-D12A-273664A1C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41C87-4A63-B9C4-AFC0-D89717C33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EE24-60A7-4DBF-94CD-8D7EE41A2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797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6A237-420B-4885-B497-718EA8DD9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7A496-AC66-684C-2A23-AB086FCE5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033CC8-54B8-2937-DE92-954882EB51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D7F684-956C-733F-43FF-3A1B6C891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6A66-8F68-4B98-ABC1-3C62A1E56546}" type="datetime1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D212F4-4959-F6A8-F4F9-4D109E5D4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4D444F-4F84-1308-CFF1-0A7ECE603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EE24-60A7-4DBF-94CD-8D7EE41A2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824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EB2B8-3FBA-EAB2-466C-533C145C3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5049B2-9CC9-3440-EC1B-D64984158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15ED9E-C09A-9A80-074F-088B3290D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E8CE8F-5A2E-8EA1-E770-7528EABB96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2C2CF0-BA57-27E7-CE98-2D4C93CF21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56F7E6-C16B-752A-24DC-782D5EA6F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D2EF-23A7-4C6B-90C5-5C2961512ACE}" type="datetime1">
              <a:rPr lang="en-US" smtClean="0"/>
              <a:t>9/30/2025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0177FC-EC0A-C445-5FAD-E9A079DD7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BDDC80-5F09-8917-9AA5-A3A7ADD94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EE24-60A7-4DBF-94CD-8D7EE41A2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4451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5DDE4-36C3-BFAB-2E0F-9889863B6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CF4639-D1AE-90F2-CB9F-915BA283C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6805C-2D09-4621-AAAE-9ACA2BFCBFDB}" type="datetime1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2B30B9-E946-18A9-366C-FEF47494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D13CC9-9188-E6E4-2733-6C412E664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EE24-60A7-4DBF-94CD-8D7EE41A2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9920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1C2594-13E7-4C75-D59D-057DAC03E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63C1-212D-4634-AF58-28FC2419B02D}" type="datetime1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46FBDC-1B32-E78B-F7D4-46CDC8D4F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98C596-1EB6-607C-08F8-F6573879E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EE24-60A7-4DBF-94CD-8D7EE41A2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009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46EF9-07E4-1599-52EB-6A71ADADF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33FFB-18B6-B521-1D47-4ADD13111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9E86E-6BC7-3270-86D7-A2BC45F4F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33DDC9-598E-B08C-C0FC-854412EC9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FA7B8-0964-4A8B-8031-D8EC7C137336}" type="datetime1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D96261-4BCF-8246-38E8-09B201938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2A78CC-63BE-DDAC-6930-47A09C90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EE24-60A7-4DBF-94CD-8D7EE41A2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0060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5E14C-4619-B90A-3B54-DD13BA755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4389E7-88C8-6908-37A4-F801FA2E6F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C3847-1046-3EDD-E4BE-8EAC66BA77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AFCE5-58CE-C488-45BA-CF325DA07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E4E94-2712-4992-8958-2D772A6C983C}" type="datetime1">
              <a:rPr lang="en-US" smtClean="0"/>
              <a:t>9/30/2025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A87AD5-38EB-5483-5163-F3E8C592F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FC9415-2658-7D60-6542-DCCB6FB79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EE24-60A7-4DBF-94CD-8D7EE41A2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613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15DE1-4289-161D-1FC0-66B761C36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75C2A9-5A27-1312-9C5C-2F5318528B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1946B-844D-05E0-3403-BAA6EF614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956D7-2796-464A-8331-DBC27D4235D4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077D8-31B9-478E-8419-C6414ED85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3CBC2-850B-C1DC-40BE-84FBB3C59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EE24-60A7-4DBF-94CD-8D7EE41A2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9467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ED27CE-DD93-085F-B49A-21115A124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511D83-5436-5123-C763-27A011D302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87C61-1C7D-160D-33BC-7EB9CCC11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02C8-5DAD-4010-B827-42255EB5EB55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932C7-3AA6-F1C5-F157-B1A4FE9EA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6BC5F-446D-A4AA-F0D9-803A8B6D8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6EE24-60A7-4DBF-94CD-8D7EE41A2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29515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1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DFDBD4-9B86-D19C-75B1-026507A8A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B64CD3-D055-9A32-7194-CC48E1C95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4D8D5-6005-2C6B-C528-26CAF45E8F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2F5BF8-50BB-4F15-BC5E-9A3AFCB05E5F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63873-596A-6FE6-7D44-6162F9200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ACD41-D0BB-E268-BE8C-B3E1F340EE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9E3220-0458-407F-9958-098C14B61C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94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1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2B3E31-A470-9C99-80CF-3636FB6B7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BB7273-4E1E-9741-0984-A99A29E6B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F55DF-537B-0639-C789-F00167CB6F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F540B-9102-4DD2-BAEE-D3D13C0C5716}" type="datetime1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11423-304B-89DE-74DF-3B7D95B35D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E180B-7F6A-0701-2F91-8B79ED005B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A6EE24-60A7-4DBF-94CD-8D7EE41A2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73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'1.0' encoding='utf-8' standalone='yes'?>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BA502-F9C3-5BDC-AA68-BA708E52F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2926080"/>
            <a:ext cx="9601200" cy="1188720"/>
          </a:xfrm>
        </p:spPr>
        <p:txBody>
          <a:bodyPr tIns="0" bIns="0" lIns="0" rIns="0">
            <a:normAutofit/>
          </a:bodyPr>
          <a:lstStyle/>
          <a:p>
            <a:pPr algn="l"/>
            <a:r>
              <a:rPr lang="en-US" sz="3200" b="1">
                <a:solidFill>
                  <a:srgbClr val="FFFFFF"/>
                </a:solidFill>
                <a:cs typeface="Segoe UI Semibold"/>
                <a:latin typeface="Times New Roman"/>
              </a:rPr>
              <a:t>US and Canada Investment Outlook</a:t>
            </a:r>
            <a:endParaRPr lang="en-US" sz="6600" b="1">
              <a:solidFill>
                <a:srgbClr val="FBB040"/>
              </a:solidFill>
              <a:latin typeface="Segoe UI Variable Display Semib" pitchFamily="2" charset="0"/>
              <a:cs typeface="Segoe UI Semibold" panose="020B07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6586B-6C97-0616-5B95-4F98A9419E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8177" y="4637452"/>
            <a:ext cx="9144000" cy="1146311"/>
          </a:xfrm>
        </p:spPr>
        <p:txBody>
          <a:bodyPr/>
          <a:lstStyle/>
          <a:p>
            <a:pPr algn="r"/>
            <a:r>
              <a:rPr lang="en-US">
                <a:solidFill>
                  <a:srgbClr val="FBB04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Eshan Mukherjee</a:t>
            </a:r>
            <a:r>
              <a:rPr lang="en-US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</a:p>
          <a:p>
            <a:pPr algn="r"/>
            <a:r>
              <a:rPr lang="en-US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Sept. 30, 2025</a:t>
            </a:r>
          </a:p>
        </p:txBody>
      </p:sp>
      <p:pic>
        <p:nvPicPr>
          <p:cNvPr id="5" name="Picture 4" descr="A logo with white text and yellow bird&#10;&#10;Description automatically generated">
            <a:extLst>
              <a:ext uri="{FF2B5EF4-FFF2-40B4-BE49-F238E27FC236}">
                <a16:creationId xmlns:a16="http://schemas.microsoft.com/office/drawing/2014/main" id="{2BB2C927-400E-2159-5202-AF124EA718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" t="24907" b="41635"/>
          <a:stretch/>
        </p:blipFill>
        <p:spPr>
          <a:xfrm>
            <a:off x="707571" y="1074237"/>
            <a:ext cx="4881282" cy="120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062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3A3DD-7923-D732-2DA5-AAD8978EF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E32258-2AEF-01EB-3534-884E801578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3631" y="809898"/>
            <a:ext cx="10173010" cy="15544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800" b="1" kern="1200">
                <a:ea typeface="+mj-ea"/>
                <a:cs typeface="+mj-cs"/>
                <a:solidFill>
                  <a:srgbClr val="000000"/>
                </a:solidFill>
                <a:latin typeface="Times New Roman"/>
              </a:rPr>
              <a:t>Market Mispricing Stagflation Risk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TextBox 6">
            <a:extLst>
              <a:ext uri="{FF2B5EF4-FFF2-40B4-BE49-F238E27FC236}">
                <a16:creationId xmlns:a16="http://schemas.microsoft.com/office/drawing/2014/main" id="{7F4A33F1-02D1-6036-16B9-F6911F38DE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2188549"/>
              </p:ext>
            </p:extLst>
          </p:nvPr>
        </p:nvGraphicFramePr>
        <p:xfrm>
          <a:off x="358845" y="2780681"/>
          <a:ext cx="11572926" cy="3467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1186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0" name="Rectangle 139">
            <a:extLst>
              <a:ext uri="{FF2B5EF4-FFF2-40B4-BE49-F238E27FC236}">
                <a16:creationId xmlns:a16="http://schemas.microsoft.com/office/drawing/2014/main" id="{5AC43B5F-CE3F-4DB7-8215-9ACF03FB5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92E4506E-6A0E-49A0-BC31-8CADBFF3E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1B28B-F426-165A-7BEA-C1D6C27F8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479" y="304009"/>
            <a:ext cx="4764631" cy="675441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en-US" sz="4200" b="1">
                <a:solidFill>
                  <a:srgbClr val="FFFFFF"/>
                </a:solidFill>
                <a:latin typeface="Times New Roman"/>
              </a:rPr>
              <a:t>Economic Outlook</a:t>
            </a:r>
          </a:p>
        </p:txBody>
      </p:sp>
      <p:pic>
        <p:nvPicPr>
          <p:cNvPr id="8" name="Content Placeholder 7" descr="A red maple leaf on a white background&#10;&#10;AI-generated content may be incorrect.">
            <a:extLst>
              <a:ext uri="{FF2B5EF4-FFF2-40B4-BE49-F238E27FC236}">
                <a16:creationId xmlns:a16="http://schemas.microsoft.com/office/drawing/2014/main" id="{1525D525-463E-86AC-1E70-CFCE21DF02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79883" y="1317375"/>
            <a:ext cx="2327175" cy="1177294"/>
          </a:xfrm>
          <a:prstGeom prst="rect">
            <a:avLst/>
          </a:prstGeom>
        </p:spPr>
      </p:pic>
      <p:pic>
        <p:nvPicPr>
          <p:cNvPr id="10" name="Picture 9" descr="A flag with stars and stripes&#10;&#10;AI-generated content may be incorrect.">
            <a:extLst>
              <a:ext uri="{FF2B5EF4-FFF2-40B4-BE49-F238E27FC236}">
                <a16:creationId xmlns:a16="http://schemas.microsoft.com/office/drawing/2014/main" id="{947B27D3-F6E5-56DF-65E3-251EBDB4E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6340" y="1312350"/>
            <a:ext cx="2295648" cy="1185078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8A04BB8-3420-7FDE-5C95-9B3624DB5D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881309"/>
              </p:ext>
            </p:extLst>
          </p:nvPr>
        </p:nvGraphicFramePr>
        <p:xfrm>
          <a:off x="6377835" y="2943616"/>
          <a:ext cx="5323732" cy="2778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5918">
                  <a:extLst>
                    <a:ext uri="{9D8B030D-6E8A-4147-A177-3AD203B41FA5}">
                      <a16:colId xmlns:a16="http://schemas.microsoft.com/office/drawing/2014/main" val="2786442627"/>
                    </a:ext>
                  </a:extLst>
                </a:gridCol>
                <a:gridCol w="1042505">
                  <a:extLst>
                    <a:ext uri="{9D8B030D-6E8A-4147-A177-3AD203B41FA5}">
                      <a16:colId xmlns:a16="http://schemas.microsoft.com/office/drawing/2014/main" val="2162752485"/>
                    </a:ext>
                  </a:extLst>
                </a:gridCol>
                <a:gridCol w="875704">
                  <a:extLst>
                    <a:ext uri="{9D8B030D-6E8A-4147-A177-3AD203B41FA5}">
                      <a16:colId xmlns:a16="http://schemas.microsoft.com/office/drawing/2014/main" val="162909026"/>
                    </a:ext>
                  </a:extLst>
                </a:gridCol>
                <a:gridCol w="889605">
                  <a:extLst>
                    <a:ext uri="{9D8B030D-6E8A-4147-A177-3AD203B41FA5}">
                      <a16:colId xmlns:a16="http://schemas.microsoft.com/office/drawing/2014/main" val="3528548024"/>
                    </a:ext>
                  </a:extLst>
                </a:gridCol>
              </a:tblGrid>
              <a:tr h="4631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  <a:latin typeface="Arial"/>
                        </a:rPr>
                        <a:t>2025F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  <a:latin typeface="Arial"/>
                        </a:rPr>
                        <a:t>2026F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  <a:latin typeface="Arial"/>
                        </a:rPr>
                        <a:t>2027F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4A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255339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r>
                        <a:rPr lang="en-US"/>
                        <a:t>Real GDP (YoY%)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1.2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1.2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1.9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75722479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r>
                        <a:rPr lang="en-US"/>
                        <a:t>CPI </a:t>
                      </a: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latin typeface="Aptos"/>
                        </a:rPr>
                        <a:t>(YoY%)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080606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r>
                        <a:rPr lang="en-US"/>
                        <a:t>Unemployment </a:t>
                      </a: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latin typeface="Aptos"/>
                        </a:rPr>
                        <a:t>(%)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847523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r>
                        <a:rPr lang="en-US"/>
                        <a:t>Budget (% of GDP)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508390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r>
                        <a:rPr lang="en-US"/>
                        <a:t>Central Bank Rate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45617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F0B5F39-444E-907B-074F-7F481B89FA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20586"/>
              </p:ext>
            </p:extLst>
          </p:nvPr>
        </p:nvGraphicFramePr>
        <p:xfrm>
          <a:off x="385467" y="2943615"/>
          <a:ext cx="5323732" cy="2778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5918">
                  <a:extLst>
                    <a:ext uri="{9D8B030D-6E8A-4147-A177-3AD203B41FA5}">
                      <a16:colId xmlns:a16="http://schemas.microsoft.com/office/drawing/2014/main" val="2786442627"/>
                    </a:ext>
                  </a:extLst>
                </a:gridCol>
                <a:gridCol w="1042505">
                  <a:extLst>
                    <a:ext uri="{9D8B030D-6E8A-4147-A177-3AD203B41FA5}">
                      <a16:colId xmlns:a16="http://schemas.microsoft.com/office/drawing/2014/main" val="2162752485"/>
                    </a:ext>
                  </a:extLst>
                </a:gridCol>
                <a:gridCol w="875704">
                  <a:extLst>
                    <a:ext uri="{9D8B030D-6E8A-4147-A177-3AD203B41FA5}">
                      <a16:colId xmlns:a16="http://schemas.microsoft.com/office/drawing/2014/main" val="162909026"/>
                    </a:ext>
                  </a:extLst>
                </a:gridCol>
                <a:gridCol w="889605">
                  <a:extLst>
                    <a:ext uri="{9D8B030D-6E8A-4147-A177-3AD203B41FA5}">
                      <a16:colId xmlns:a16="http://schemas.microsoft.com/office/drawing/2014/main" val="3528548024"/>
                    </a:ext>
                  </a:extLst>
                </a:gridCol>
              </a:tblGrid>
              <a:tr h="46314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  <a:latin typeface="Arial"/>
                        </a:rPr>
                        <a:t>2025F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  <a:latin typeface="Arial"/>
                        </a:rPr>
                        <a:t>2026F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  <a:latin typeface="Arial"/>
                        </a:rPr>
                        <a:t>2027F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4A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255339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r>
                        <a:rPr lang="en-US"/>
                        <a:t>Real GDP (YoY%)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rgbClr val="C6C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1.8</a:t>
                      </a:r>
                    </a:p>
                  </a:txBody>
                  <a:tcPr>
                    <a:lnT w="38100" cmpd="sng">
                      <a:noFill/>
                    </a:lnT>
                    <a:solidFill>
                      <a:srgbClr val="C6CBD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1.8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2.0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75722479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r>
                        <a:rPr lang="en-US"/>
                        <a:t>CPI </a:t>
                      </a: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latin typeface="Aptos"/>
                        </a:rPr>
                        <a:t>(YoY%)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080606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r>
                        <a:rPr lang="en-US"/>
                        <a:t>Unemployment </a:t>
                      </a:r>
                      <a:r>
                        <a:rPr lang="en-US" sz="1800" b="0" i="0" u="none" strike="noStrike" noProof="0">
                          <a:solidFill>
                            <a:srgbClr val="000000"/>
                          </a:solidFill>
                          <a:latin typeface="Aptos"/>
                        </a:rPr>
                        <a:t>(%)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847523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r>
                        <a:rPr lang="en-US"/>
                        <a:t>Budget (% of GDP)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508390"/>
                  </a:ext>
                </a:extLst>
              </a:tr>
              <a:tr h="463145">
                <a:tc>
                  <a:txBody>
                    <a:bodyPr/>
                    <a:lstStyle/>
                    <a:p>
                      <a:r>
                        <a:rPr lang="en-US"/>
                        <a:t>Central Bank Rate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3.23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4561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868DCD5-DEB8-4099-EDF1-588E7F4DE3EA}"/>
              </a:ext>
            </a:extLst>
          </p:cNvPr>
          <p:cNvSpPr txBox="1"/>
          <p:nvPr/>
        </p:nvSpPr>
        <p:spPr>
          <a:xfrm>
            <a:off x="386008" y="5807447"/>
            <a:ext cx="404626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chemeClr val="bg1"/>
                </a:solidFill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2710897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B7412B8E-484B-4452-8644-AD263F593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21DECC-881D-C489-4C37-F22336A8B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995" y="864555"/>
            <a:ext cx="4928291" cy="1035781"/>
          </a:xfrm>
        </p:spPr>
        <p:txBody>
          <a:bodyPr anchor="ctr">
            <a:normAutofit/>
          </a:bodyPr>
          <a:lstStyle/>
          <a:p>
            <a:r>
              <a:rPr lang="en-US" sz="3600" b="1">
                <a:ea typeface="+mj-lt"/>
                <a:cs typeface="+mj-lt"/>
                <a:solidFill>
                  <a:srgbClr val="000000"/>
                </a:solidFill>
                <a:latin typeface="Times New Roman"/>
              </a:rPr>
              <a:t>A </a:t>
            </a:r>
            <a:r>
              <a:rPr lang="en-US" altLang="zh-CN" sz="3600" b="1">
                <a:ea typeface="+mj-lt"/>
                <a:cs typeface="+mj-lt"/>
                <a:solidFill>
                  <a:srgbClr val="000000"/>
                </a:solidFill>
                <a:latin typeface="Times New Roman"/>
              </a:rPr>
              <a:t>L</a:t>
            </a:r>
            <a:r>
              <a:rPr lang="en-US" sz="3600" b="1">
                <a:ea typeface="+mj-lt"/>
                <a:cs typeface="+mj-lt"/>
                <a:solidFill>
                  <a:srgbClr val="000000"/>
                </a:solidFill>
                <a:latin typeface="Times New Roman"/>
              </a:rPr>
              <a:t>ook Inside XLP</a:t>
            </a:r>
            <a:endParaRPr lang="en-US" sz="3600" b="1">
              <a:solidFill>
                <a:schemeClr val="bg1"/>
              </a:solidFill>
            </a:endParaRPr>
          </a:p>
        </p:txBody>
      </p:sp>
      <p:pic>
        <p:nvPicPr>
          <p:cNvPr id="5" name="Picture 4" descr="A pie chart with text and numbers&#10;&#10;AI-generated content may be incorrect.">
            <a:extLst>
              <a:ext uri="{FF2B5EF4-FFF2-40B4-BE49-F238E27FC236}">
                <a16:creationId xmlns:a16="http://schemas.microsoft.com/office/drawing/2014/main" id="{2D81054C-7088-EA0E-FB9C-D8D62D697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035" y="2629631"/>
            <a:ext cx="6175534" cy="3322736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8FC12593-7AD1-E885-0526-7153709B9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628162"/>
              </p:ext>
            </p:extLst>
          </p:nvPr>
        </p:nvGraphicFramePr>
        <p:xfrm>
          <a:off x="7405510" y="2630310"/>
          <a:ext cx="4341712" cy="3320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5313">
                  <a:extLst>
                    <a:ext uri="{9D8B030D-6E8A-4147-A177-3AD203B41FA5}">
                      <a16:colId xmlns:a16="http://schemas.microsoft.com/office/drawing/2014/main" val="174062373"/>
                    </a:ext>
                  </a:extLst>
                </a:gridCol>
                <a:gridCol w="1766399">
                  <a:extLst>
                    <a:ext uri="{9D8B030D-6E8A-4147-A177-3AD203B41FA5}">
                      <a16:colId xmlns:a16="http://schemas.microsoft.com/office/drawing/2014/main" val="2856332152"/>
                    </a:ext>
                  </a:extLst>
                </a:gridCol>
              </a:tblGrid>
              <a:tr h="365759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90414" marR="90414" marT="45207" marB="452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0414" marR="90414" marT="45207" marB="452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4A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591476"/>
                  </a:ext>
                </a:extLst>
              </a:tr>
              <a:tr h="373718">
                <a:tc>
                  <a:txBody>
                    <a:bodyPr/>
                    <a:lstStyle/>
                    <a:p>
                      <a:r>
                        <a:rPr lang="en-US" sz="1600"/>
                        <a:t>Expense Ratio</a:t>
                      </a:r>
                    </a:p>
                  </a:txBody>
                  <a:tcPr marL="90414" marR="90414" marT="45207" marB="4520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0.08%</a:t>
                      </a:r>
                    </a:p>
                  </a:txBody>
                  <a:tcPr marL="90414" marR="90414" marT="45207" marB="45207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6528206"/>
                  </a:ext>
                </a:extLst>
              </a:tr>
              <a:tr h="373718">
                <a:tc>
                  <a:txBody>
                    <a:bodyPr/>
                    <a:lstStyle/>
                    <a:p>
                      <a:r>
                        <a:rPr lang="en-US" sz="1600"/>
                        <a:t>AUM</a:t>
                      </a:r>
                    </a:p>
                  </a:txBody>
                  <a:tcPr marL="90414" marR="90414" marT="45207" marB="452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$15.7B</a:t>
                      </a:r>
                    </a:p>
                  </a:txBody>
                  <a:tcPr marL="90414" marR="90414" marT="45207" marB="452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483577"/>
                  </a:ext>
                </a:extLst>
              </a:tr>
              <a:tr h="37371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latin typeface="Aptos"/>
                        </a:rPr>
                        <a:t>Number of holdings</a:t>
                      </a:r>
                      <a:endParaRPr lang="en-US" sz="1600"/>
                    </a:p>
                  </a:txBody>
                  <a:tcPr marL="90414" marR="90414" marT="45207" marB="452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37</a:t>
                      </a:r>
                    </a:p>
                  </a:txBody>
                  <a:tcPr marL="90414" marR="90414" marT="45207" marB="452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0834862"/>
                  </a:ext>
                </a:extLst>
              </a:tr>
              <a:tr h="373718">
                <a:tc>
                  <a:txBody>
                    <a:bodyPr/>
                    <a:lstStyle/>
                    <a:p>
                      <a:r>
                        <a:rPr lang="en-US" sz="1600"/>
                        <a:t>Beta</a:t>
                      </a:r>
                    </a:p>
                  </a:txBody>
                  <a:tcPr marL="90414" marR="90414" marT="45207" marB="452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0.67</a:t>
                      </a:r>
                    </a:p>
                  </a:txBody>
                  <a:tcPr marL="90414" marR="90414" marT="45207" marB="452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80618721"/>
                  </a:ext>
                </a:extLst>
              </a:tr>
              <a:tr h="63065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latin typeface="Aptos"/>
                        </a:rPr>
                        <a:t>30-day median bid/ask spread</a:t>
                      </a:r>
                      <a:endParaRPr lang="en-US" sz="1600"/>
                    </a:p>
                  </a:txBody>
                  <a:tcPr marL="90414" marR="90414" marT="45207" marB="452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0.01%</a:t>
                      </a:r>
                    </a:p>
                  </a:txBody>
                  <a:tcPr marL="90414" marR="90414" marT="45207" marB="452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1999378"/>
                  </a:ext>
                </a:extLst>
              </a:tr>
              <a:tr h="82919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>
                          <a:latin typeface="Aptos"/>
                        </a:rPr>
                        <a:t>Average daily volume</a:t>
                      </a:r>
                      <a:endParaRPr lang="en-US" sz="1600"/>
                    </a:p>
                  </a:txBody>
                  <a:tcPr marL="90414" marR="90414" marT="45207" marB="452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$1.2B (15.5M shares x $78)</a:t>
                      </a:r>
                    </a:p>
                  </a:txBody>
                  <a:tcPr marL="90414" marR="90414" marT="45207" marB="45207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86449825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7A43994A-8DEE-ADD4-D7F8-962CE305E8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51"/>
          <a:stretch>
            <a:fillRect/>
          </a:stretch>
        </p:blipFill>
        <p:spPr>
          <a:xfrm>
            <a:off x="7793087" y="528600"/>
            <a:ext cx="3571069" cy="17528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4F4EE0-BA04-DC48-F324-7F50F8305358}"/>
              </a:ext>
            </a:extLst>
          </p:cNvPr>
          <p:cNvSpPr txBox="1"/>
          <p:nvPr/>
        </p:nvSpPr>
        <p:spPr>
          <a:xfrm>
            <a:off x="9438267" y="6036845"/>
            <a:ext cx="230895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i="1">
                <a:solidFill>
                  <a:schemeClr val="bg1"/>
                </a:solidFill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3536602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B9EE3F3-89B7-43C3-8651-C4C968309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CBC6E4-0813-82D8-793A-F4400C49B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b="1" kern="1200">
                <a:solidFill>
                  <a:srgbClr val="FFFFFF"/>
                </a:solidFill>
                <a:ea typeface="+mj-ea"/>
                <a:cs typeface="+mj-cs"/>
                <a:latin typeface="Times New Roman"/>
              </a:rPr>
              <a:t>Why XLP is the optimal play?</a:t>
            </a:r>
            <a:endParaRPr lang="en-US" sz="3400" b="1" kern="12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AE4636-AEEC-45D6-84D4-7AC2DA48E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9CE0F4-2EB2-4F1F-8AAC-DB3571D9F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5541"/>
            <a:ext cx="43891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F611015-2BD2-F0E5-89FF-36023296BBD4}"/>
              </a:ext>
            </a:extLst>
          </p:cNvPr>
          <p:cNvSpPr txBox="1">
            <a:spLocks/>
          </p:cNvSpPr>
          <p:nvPr/>
        </p:nvSpPr>
        <p:spPr>
          <a:xfrm>
            <a:off x="411480" y="2684095"/>
            <a:ext cx="4443154" cy="34928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>
                <a:solidFill>
                  <a:schemeClr val="bg1"/>
                </a:solidFill>
              </a:rPr>
              <a:t>Companies</a:t>
            </a:r>
            <a:r>
              <a:rPr lang="en-US" sz="1800">
                <a:solidFill>
                  <a:schemeClr val="bg1"/>
                </a:solidFill>
              </a:rPr>
              <a:t>: Characterized by non-cyclical demand </a:t>
            </a:r>
          </a:p>
          <a:p>
            <a:r>
              <a:rPr lang="en-US" sz="1800" b="1">
                <a:solidFill>
                  <a:schemeClr val="bg1"/>
                </a:solidFill>
              </a:rPr>
              <a:t>History</a:t>
            </a:r>
            <a:r>
              <a:rPr lang="en-US" sz="1800">
                <a:solidFill>
                  <a:schemeClr val="bg1"/>
                </a:solidFill>
              </a:rPr>
              <a:t>: Consumer staples has outperformed in both inflationary and slow-growth environments. </a:t>
            </a:r>
            <a:endParaRPr lang="en-US">
              <a:solidFill>
                <a:schemeClr val="bg1"/>
              </a:solidFill>
            </a:endParaRPr>
          </a:p>
          <a:p>
            <a:r>
              <a:rPr lang="en-US" sz="1800" b="1">
                <a:solidFill>
                  <a:schemeClr val="bg1"/>
                </a:solidFill>
              </a:rPr>
              <a:t>Exposure</a:t>
            </a:r>
            <a:r>
              <a:rPr lang="en-US" sz="1800">
                <a:solidFill>
                  <a:schemeClr val="bg1"/>
                </a:solidFill>
              </a:rPr>
              <a:t>: Gain exposure to the US equity market with good quality companies while partially hedging against a downturn.</a:t>
            </a:r>
          </a:p>
          <a:p>
            <a:endParaRPr lang="en-US" sz="1800">
              <a:solidFill>
                <a:schemeClr val="bg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253286A-3A17-C0C0-8479-204D783976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398872"/>
              </p:ext>
            </p:extLst>
          </p:nvPr>
        </p:nvGraphicFramePr>
        <p:xfrm>
          <a:off x="4847844" y="2589545"/>
          <a:ext cx="7132739" cy="2932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235">
                  <a:extLst>
                    <a:ext uri="{9D8B030D-6E8A-4147-A177-3AD203B41FA5}">
                      <a16:colId xmlns:a16="http://schemas.microsoft.com/office/drawing/2014/main" val="4029107811"/>
                    </a:ext>
                  </a:extLst>
                </a:gridCol>
                <a:gridCol w="1719071">
                  <a:extLst>
                    <a:ext uri="{9D8B030D-6E8A-4147-A177-3AD203B41FA5}">
                      <a16:colId xmlns:a16="http://schemas.microsoft.com/office/drawing/2014/main" val="4077268063"/>
                    </a:ext>
                  </a:extLst>
                </a:gridCol>
                <a:gridCol w="2731433">
                  <a:extLst>
                    <a:ext uri="{9D8B030D-6E8A-4147-A177-3AD203B41FA5}">
                      <a16:colId xmlns:a16="http://schemas.microsoft.com/office/drawing/2014/main" val="2141605948"/>
                    </a:ext>
                  </a:extLst>
                </a:gridCol>
              </a:tblGrid>
              <a:tr h="372042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  <a:latin typeface="Arial"/>
                        </a:rPr>
                        <a:t>Time Period</a:t>
                      </a:r>
                    </a:p>
                  </a:txBody>
                  <a:tcPr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  <a:latin typeface="Arial"/>
                        </a:rPr>
                        <a:t>S&amp;P 500 (SPY)</a:t>
                      </a:r>
                    </a:p>
                  </a:txBody>
                  <a:tcPr>
                    <a:solidFill>
                      <a:srgbClr val="244A7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FFFFFF"/>
                          </a:solidFill>
                          <a:latin typeface="Arial"/>
                        </a:rPr>
                        <a:t>Consumer Staples (XLP)</a:t>
                      </a:r>
                    </a:p>
                  </a:txBody>
                  <a:tcPr>
                    <a:solidFill>
                      <a:srgbClr val="244A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210809"/>
                  </a:ext>
                </a:extLst>
              </a:tr>
              <a:tr h="542980">
                <a:tc>
                  <a:txBody>
                    <a:bodyPr/>
                    <a:lstStyle/>
                    <a:p>
                      <a:r>
                        <a:rPr lang="en-US"/>
                        <a:t>2000 Tech Bubble</a:t>
                      </a:r>
                    </a:p>
                    <a:p>
                      <a:pPr lvl="0">
                        <a:buNone/>
                      </a:pPr>
                      <a:r>
                        <a:rPr lang="en-US"/>
                        <a:t>(3/24/00 - 10/9/02)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-47.50%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+1.17%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030320"/>
                  </a:ext>
                </a:extLst>
              </a:tr>
              <a:tr h="542980">
                <a:tc>
                  <a:txBody>
                    <a:bodyPr/>
                    <a:lstStyle/>
                    <a:p>
                      <a:r>
                        <a:rPr lang="en-US"/>
                        <a:t>2008 Financial Crisis</a:t>
                      </a:r>
                    </a:p>
                    <a:p>
                      <a:pPr lvl="0">
                        <a:buNone/>
                      </a:pPr>
                      <a:r>
                        <a:rPr lang="en-US"/>
                        <a:t>(10/9/07 - 3/9/09)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-55.20%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-28.51%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593815"/>
                  </a:ext>
                </a:extLst>
              </a:tr>
              <a:tr h="542980">
                <a:tc>
                  <a:txBody>
                    <a:bodyPr/>
                    <a:lstStyle/>
                    <a:p>
                      <a:r>
                        <a:rPr lang="en-US"/>
                        <a:t>2020 COVID Crash</a:t>
                      </a:r>
                    </a:p>
                    <a:p>
                      <a:pPr lvl="0">
                        <a:buNone/>
                      </a:pPr>
                      <a:r>
                        <a:rPr lang="en-US"/>
                        <a:t>(2/19/20 - 3/23/20)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-33.70%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-24.51%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76872"/>
                  </a:ext>
                </a:extLst>
              </a:tr>
              <a:tr h="542980">
                <a:tc>
                  <a:txBody>
                    <a:bodyPr/>
                    <a:lstStyle/>
                    <a:p>
                      <a:r>
                        <a:rPr lang="en-US"/>
                        <a:t>2022 High Inflation</a:t>
                      </a:r>
                    </a:p>
                    <a:p>
                      <a:pPr lvl="0">
                        <a:buNone/>
                      </a:pPr>
                      <a:r>
                        <a:rPr lang="en-US"/>
                        <a:t>(1/3/22 - 10/12/22)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-24.50%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-10.64%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831740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AA934857-EDE9-8A67-3391-C2FA781C4625}"/>
              </a:ext>
            </a:extLst>
          </p:cNvPr>
          <p:cNvSpPr txBox="1"/>
          <p:nvPr/>
        </p:nvSpPr>
        <p:spPr>
          <a:xfrm>
            <a:off x="9254317" y="5635955"/>
            <a:ext cx="272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>
                <a:solidFill>
                  <a:schemeClr val="bg1"/>
                </a:solidFill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356389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91D12-0561-0EB2-F67C-19F2B1DBD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FFFFFF"/>
                </a:solidFill>
                <a:latin typeface="Times New Roman"/>
              </a:rPr>
              <a:t>Catalysts &amp; Timeline</a:t>
            </a:r>
            <a:endParaRPr lang="en-US"/>
          </a:p>
        </p:txBody>
      </p:sp>
      <p:pic>
        <p:nvPicPr>
          <p:cNvPr id="818" name="Content Placeholder 817" descr="A screenshot of a white background&#10;&#10;AI-generated content may be incorrect.">
            <a:extLst>
              <a:ext uri="{FF2B5EF4-FFF2-40B4-BE49-F238E27FC236}">
                <a16:creationId xmlns:a16="http://schemas.microsoft.com/office/drawing/2014/main" id="{39AB30E3-48B0-6998-3174-471DA94A30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09980" y="2034078"/>
            <a:ext cx="11365688" cy="278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823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747B89D24B344BB7834EC3930228EA" ma:contentTypeVersion="5" ma:contentTypeDescription="Create a new document." ma:contentTypeScope="" ma:versionID="2ab5d012f3c53fe92117a8fa86ff9e4b">
  <xsd:schema xmlns:xsd="http://www.w3.org/2001/XMLSchema" xmlns:xs="http://www.w3.org/2001/XMLSchema" xmlns:p="http://schemas.microsoft.com/office/2006/metadata/properties" xmlns:ns3="e0eec8f4-9985-4270-b436-07bd48a32b5f" targetNamespace="http://schemas.microsoft.com/office/2006/metadata/properties" ma:root="true" ma:fieldsID="105a9eebac317dab02da9857abd489cf" ns3:_="">
    <xsd:import namespace="e0eec8f4-9985-4270-b436-07bd48a32b5f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ec8f4-9985-4270-b436-07bd48a32b5f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Eshan Mukherjee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Eshan Mukherjee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Eshan Mukherjee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Eshan Mukherjee" ma:hidden="true" ma:internalName="MediaServiceSearchProperties" ma:readOnly="true">
      <xsd:simpleType>
        <xsd:restriction base="dms:Note"/>
      </xsd:simpleType>
    </xsd:element>
    <xsd:element name="_activity" ma:index="12" nillable="true" ma:displayName="Eshan Mukherjee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Eshan Mukherjee"/>
        <xsd:element ref="dc:title" minOccurs="0" maxOccurs="1" ma:index="4" ma:displayName="Eshan Mukherje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0eec8f4-9985-4270-b436-07bd48a32b5f" xsi:nil="true"/>
  </documentManagement>
</p:properties>
</file>

<file path=customXml/itemProps1.xml><?xml version="1.0" encoding="utf-8"?>
<ds:datastoreItem xmlns:ds="http://schemas.openxmlformats.org/officeDocument/2006/customXml" ds:itemID="{F61BEE9F-D835-47C4-83B0-EF07D48BD4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6F96EF8-BBB0-440F-B171-375B99D203C5}">
  <ds:schemaRefs>
    <ds:schemaRef ds:uri="e0eec8f4-9985-4270-b436-07bd48a32b5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7A5864F-D568-4EE2-91C7-B1BC4E9D37BE}">
  <ds:schemaRefs>
    <ds:schemaRef ds:uri="e0eec8f4-9985-4270-b436-07bd48a32b5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Office</Application>
  <PresentationFormat>Widescreen</PresentationFormat>
  <Slides>6</Slides>
  <Notes>1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Office Theme</vt:lpstr>
      <vt:lpstr>1_Office Theme</vt:lpstr>
      <vt:lpstr>Group 2A: US and Canada</vt:lpstr>
      <vt:lpstr>Market Mispricing Stagflation Risk</vt:lpstr>
      <vt:lpstr>Economic Outlook</vt:lpstr>
      <vt:lpstr>A Look Inside XLP</vt:lpstr>
      <vt:lpstr>Why XLP is the optimal play?</vt:lpstr>
      <vt:lpstr>Catalysts &amp; Timeline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Eshan Mukherjee</dc:creator>
  <cp:revision>1</cp:revision>
  <dcterms:created xsi:type="dcterms:W3CDTF">2025-09-29T14:02:08Z</dcterms:created>
  <dcterms:modified xsi:type="dcterms:W3CDTF">2025-09-30T15:23:36Z</dcterms:modified>
  <cp:lastModifiedBy>Eshan Mukherjee</cp:lastModifiedB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0x010100D1747B89D24B344BB7834EC3930228EA</vt:lpwstr>
  </property>
</Properties>
</file>